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9" r:id="rId4"/>
    <p:sldId id="258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568D7-4B02-49CE-99EE-DA9C39126DB8}" type="datetimeFigureOut">
              <a:rPr lang="en-US" smtClean="0"/>
              <a:t>8/26/2017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89915-F86C-410B-8C41-D2F2E62F8A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0251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568D7-4B02-49CE-99EE-DA9C39126DB8}" type="datetimeFigureOut">
              <a:rPr lang="en-US" smtClean="0"/>
              <a:t>8/26/2017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89915-F86C-410B-8C41-D2F2E62F8A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594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568D7-4B02-49CE-99EE-DA9C39126DB8}" type="datetimeFigureOut">
              <a:rPr lang="en-US" smtClean="0"/>
              <a:t>8/26/2017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89915-F86C-410B-8C41-D2F2E62F8A84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350742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568D7-4B02-49CE-99EE-DA9C39126DB8}" type="datetimeFigureOut">
              <a:rPr lang="en-US" smtClean="0"/>
              <a:t>8/26/2017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89915-F86C-410B-8C41-D2F2E62F8A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30959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568D7-4B02-49CE-99EE-DA9C39126DB8}" type="datetimeFigureOut">
              <a:rPr lang="en-US" smtClean="0"/>
              <a:t>8/26/2017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89915-F86C-410B-8C41-D2F2E62F8A84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93315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568D7-4B02-49CE-99EE-DA9C39126DB8}" type="datetimeFigureOut">
              <a:rPr lang="en-US" smtClean="0"/>
              <a:t>8/26/2017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89915-F86C-410B-8C41-D2F2E62F8A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6914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568D7-4B02-49CE-99EE-DA9C39126DB8}" type="datetimeFigureOut">
              <a:rPr lang="en-US" smtClean="0"/>
              <a:t>8/26/2017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89915-F86C-410B-8C41-D2F2E62F8A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4503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568D7-4B02-49CE-99EE-DA9C39126DB8}" type="datetimeFigureOut">
              <a:rPr lang="en-US" smtClean="0"/>
              <a:t>8/26/2017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89915-F86C-410B-8C41-D2F2E62F8A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358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568D7-4B02-49CE-99EE-DA9C39126DB8}" type="datetimeFigureOut">
              <a:rPr lang="en-US" smtClean="0"/>
              <a:t>8/26/2017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89915-F86C-410B-8C41-D2F2E62F8A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693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568D7-4B02-49CE-99EE-DA9C39126DB8}" type="datetimeFigureOut">
              <a:rPr lang="en-US" smtClean="0"/>
              <a:t>8/26/2017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89915-F86C-410B-8C41-D2F2E62F8A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523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568D7-4B02-49CE-99EE-DA9C39126DB8}" type="datetimeFigureOut">
              <a:rPr lang="en-US" smtClean="0"/>
              <a:t>8/26/2017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89915-F86C-410B-8C41-D2F2E62F8A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721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568D7-4B02-49CE-99EE-DA9C39126DB8}" type="datetimeFigureOut">
              <a:rPr lang="en-US" smtClean="0"/>
              <a:t>8/26/2017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89915-F86C-410B-8C41-D2F2E62F8A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87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568D7-4B02-49CE-99EE-DA9C39126DB8}" type="datetimeFigureOut">
              <a:rPr lang="en-US" smtClean="0"/>
              <a:t>8/26/2017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89915-F86C-410B-8C41-D2F2E62F8A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433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568D7-4B02-49CE-99EE-DA9C39126DB8}" type="datetimeFigureOut">
              <a:rPr lang="en-US" smtClean="0"/>
              <a:t>8/26/2017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89915-F86C-410B-8C41-D2F2E62F8A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3211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568D7-4B02-49CE-99EE-DA9C39126DB8}" type="datetimeFigureOut">
              <a:rPr lang="en-US" smtClean="0"/>
              <a:t>8/26/2017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89915-F86C-410B-8C41-D2F2E62F8A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751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568D7-4B02-49CE-99EE-DA9C39126DB8}" type="datetimeFigureOut">
              <a:rPr lang="en-US" smtClean="0"/>
              <a:t>8/26/2017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89915-F86C-410B-8C41-D2F2E62F8A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4083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9568D7-4B02-49CE-99EE-DA9C39126DB8}" type="datetimeFigureOut">
              <a:rPr lang="en-US" smtClean="0"/>
              <a:t>8/26/2017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3589915-F86C-410B-8C41-D2F2E62F8A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74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  <p:sldLayoutId id="214748370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632571-DE2F-4E3A-BDCD-AE8CF36375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2939" y="2404534"/>
            <a:ext cx="8121064" cy="1646302"/>
          </a:xfrm>
        </p:spPr>
        <p:txBody>
          <a:bodyPr/>
          <a:lstStyle/>
          <a:p>
            <a:r>
              <a:rPr lang="en-US" dirty="0"/>
              <a:t>People who will condemn this generation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CBFF3D3-9A03-4E08-99F4-743232AE3E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2939" y="4050833"/>
            <a:ext cx="8121064" cy="1096899"/>
          </a:xfrm>
        </p:spPr>
        <p:txBody>
          <a:bodyPr>
            <a:normAutofit/>
          </a:bodyPr>
          <a:lstStyle/>
          <a:p>
            <a:r>
              <a:rPr lang="en-US" sz="4400" dirty="0"/>
              <a:t>John 5:45-47</a:t>
            </a:r>
          </a:p>
        </p:txBody>
      </p:sp>
    </p:spTree>
    <p:extLst>
      <p:ext uri="{BB962C8B-B14F-4D97-AF65-F5344CB8AC3E}">
        <p14:creationId xmlns:p14="http://schemas.microsoft.com/office/powerpoint/2010/main" val="37599102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64ECF9-CB55-4B56-B36A-04DE189896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5400" dirty="0">
                <a:solidFill>
                  <a:srgbClr val="90C226"/>
                </a:solidFill>
              </a:rPr>
              <a:t>People who will condemn this generation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529F93-33B6-4122-A35B-865E65E7B0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10768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dirty="0"/>
              <a:t>THE MEN OF NINEVEH</a:t>
            </a:r>
          </a:p>
          <a:p>
            <a:r>
              <a:rPr lang="en-US" sz="3200" dirty="0"/>
              <a:t>Matt 12:41</a:t>
            </a:r>
          </a:p>
          <a:p>
            <a:r>
              <a:rPr lang="en-US" sz="3200" dirty="0"/>
              <a:t>They had </a:t>
            </a:r>
            <a:r>
              <a:rPr lang="en-US" sz="3200" b="1" u="sng" dirty="0"/>
              <a:t>Jonah</a:t>
            </a:r>
            <a:r>
              <a:rPr lang="en-US" sz="3200" dirty="0"/>
              <a:t>, we have </a:t>
            </a:r>
            <a:r>
              <a:rPr lang="en-US" sz="3200" b="1" u="sng" dirty="0"/>
              <a:t>Christ</a:t>
            </a:r>
            <a:r>
              <a:rPr lang="en-US" sz="3200" dirty="0"/>
              <a:t>.</a:t>
            </a:r>
          </a:p>
          <a:p>
            <a:pPr marL="0" indent="0" algn="ctr">
              <a:buNone/>
            </a:pPr>
            <a:r>
              <a:rPr lang="en-US" sz="4400" dirty="0"/>
              <a:t>THE QUEEN OF SHEBA</a:t>
            </a:r>
          </a:p>
          <a:p>
            <a:r>
              <a:rPr lang="en-US" sz="3200" dirty="0"/>
              <a:t>Matt. 12:42</a:t>
            </a:r>
          </a:p>
          <a:p>
            <a:r>
              <a:rPr lang="en-US" sz="3200" dirty="0"/>
              <a:t>She had </a:t>
            </a:r>
            <a:r>
              <a:rPr lang="en-US" sz="3200" b="1" u="sng" dirty="0"/>
              <a:t>Solomon</a:t>
            </a:r>
            <a:r>
              <a:rPr lang="en-US" sz="3200" dirty="0"/>
              <a:t>, we have </a:t>
            </a:r>
            <a:r>
              <a:rPr lang="en-US" sz="3200" b="1" u="sng" dirty="0"/>
              <a:t>Christ</a:t>
            </a:r>
            <a:r>
              <a:rPr lang="en-US" sz="3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69925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2EA231-B73E-4DDB-B614-998AE64CBB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5400" dirty="0">
                <a:solidFill>
                  <a:srgbClr val="90C226"/>
                </a:solidFill>
              </a:rPr>
              <a:t>People who will condemn this generation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19EDB8-3293-4B23-A0D3-907B5A0F03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2160589"/>
            <a:ext cx="9036509" cy="429322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dirty="0"/>
              <a:t>ABEL</a:t>
            </a:r>
          </a:p>
          <a:p>
            <a:r>
              <a:rPr lang="en-US" sz="3200" dirty="0"/>
              <a:t>Heb. 11:4</a:t>
            </a:r>
          </a:p>
          <a:p>
            <a:r>
              <a:rPr lang="en-US" sz="3200" dirty="0"/>
              <a:t>The significance of proper </a:t>
            </a:r>
            <a:r>
              <a:rPr lang="en-US" sz="3200" b="1" u="sng" dirty="0"/>
              <a:t>worship.</a:t>
            </a:r>
          </a:p>
          <a:p>
            <a:pPr marL="0" indent="0" algn="ctr">
              <a:buNone/>
            </a:pPr>
            <a:r>
              <a:rPr lang="en-US" sz="4400" dirty="0"/>
              <a:t>JOB</a:t>
            </a:r>
          </a:p>
          <a:p>
            <a:r>
              <a:rPr lang="en-US" sz="3200" dirty="0"/>
              <a:t>Job 1</a:t>
            </a:r>
          </a:p>
          <a:p>
            <a:r>
              <a:rPr lang="en-US" sz="3200" dirty="0"/>
              <a:t>His </a:t>
            </a:r>
            <a:r>
              <a:rPr lang="en-US" sz="3200" b="1" u="sng" dirty="0"/>
              <a:t>patience</a:t>
            </a:r>
            <a:r>
              <a:rPr lang="en-US" sz="3200" dirty="0"/>
              <a:t> will condemn this </a:t>
            </a:r>
            <a:r>
              <a:rPr lang="en-US" sz="3200" b="1" u="sng" dirty="0"/>
              <a:t>worrying</a:t>
            </a:r>
            <a:r>
              <a:rPr lang="en-US" sz="3200" dirty="0"/>
              <a:t> age.</a:t>
            </a:r>
          </a:p>
        </p:txBody>
      </p:sp>
    </p:spTree>
    <p:extLst>
      <p:ext uri="{BB962C8B-B14F-4D97-AF65-F5344CB8AC3E}">
        <p14:creationId xmlns:p14="http://schemas.microsoft.com/office/powerpoint/2010/main" val="3809247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F5A525-745B-4BE7-8DF9-8F0A127150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5400" dirty="0">
                <a:solidFill>
                  <a:srgbClr val="90C226"/>
                </a:solidFill>
              </a:rPr>
              <a:t>People who will condemn this generation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C96E95-9301-4AE7-87EB-5F6C59F0E1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dirty="0"/>
              <a:t>THE ETHIOPIAN EUNUCH</a:t>
            </a:r>
          </a:p>
          <a:p>
            <a:r>
              <a:rPr lang="en-US" sz="3200" dirty="0"/>
              <a:t>Acts 8:26-39</a:t>
            </a:r>
          </a:p>
          <a:p>
            <a:r>
              <a:rPr lang="en-US" sz="3200" dirty="0"/>
              <a:t>The 3000 on Pentecost.</a:t>
            </a:r>
          </a:p>
          <a:p>
            <a:pPr lvl="1"/>
            <a:r>
              <a:rPr lang="en-US" sz="3000" dirty="0"/>
              <a:t>Acts 2:37-41</a:t>
            </a:r>
          </a:p>
        </p:txBody>
      </p:sp>
    </p:spTree>
    <p:extLst>
      <p:ext uri="{BB962C8B-B14F-4D97-AF65-F5344CB8AC3E}">
        <p14:creationId xmlns:p14="http://schemas.microsoft.com/office/powerpoint/2010/main" val="150470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20</TotalTime>
  <Words>88</Words>
  <Application>Microsoft Office PowerPoint</Application>
  <PresentationFormat>Widescreen</PresentationFormat>
  <Paragraphs>21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Trebuchet MS</vt:lpstr>
      <vt:lpstr>Wingdings 3</vt:lpstr>
      <vt:lpstr>Facet</vt:lpstr>
      <vt:lpstr>People who will condemn this generation</vt:lpstr>
      <vt:lpstr>People who will condemn this generation</vt:lpstr>
      <vt:lpstr>People who will condemn this generation</vt:lpstr>
      <vt:lpstr>People who will condemn this generation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People who will condemn this generation</dc:title>
  <dc:creator>Tera Pressnell</dc:creator>
  <cp:lastModifiedBy>Tera Pressnell</cp:lastModifiedBy>
  <cp:revision>3</cp:revision>
  <dcterms:created xsi:type="dcterms:W3CDTF">2017-08-27T03:38:17Z</dcterms:created>
  <dcterms:modified xsi:type="dcterms:W3CDTF">2017-08-27T03:58:55Z</dcterms:modified>
</cp:coreProperties>
</file>