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0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56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618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44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21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27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5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4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5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5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3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9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7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B13D-42F6-46EA-9FF8-16BF54AA4FD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EE13A-00A4-4140-8AE0-EAE2742DE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48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Joseph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600" dirty="0" smtClean="0"/>
              <a:t>“The Dreamer</a:t>
            </a:r>
            <a:r>
              <a:rPr lang="en-US" sz="6600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6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Joseph “The Dreamer”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22571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Text: Matt. 1:18-2:23</a:t>
            </a:r>
          </a:p>
          <a:p>
            <a:r>
              <a:rPr lang="en-US" sz="3600" b="1" dirty="0" smtClean="0"/>
              <a:t>God needed a vessel to fulfill His Word.</a:t>
            </a:r>
          </a:p>
          <a:p>
            <a:r>
              <a:rPr lang="en-US" sz="3600" b="1" dirty="0" smtClean="0"/>
              <a:t>Joseph was that vessel.  How highly does that speak of him?</a:t>
            </a:r>
          </a:p>
          <a:p>
            <a:r>
              <a:rPr lang="en-US" sz="3600" b="1" dirty="0" smtClean="0"/>
              <a:t>What can we learn from the example of this man?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0335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Joseph “The Dreamer”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9504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Analysis of Joseph’s four dreams:</a:t>
            </a:r>
          </a:p>
          <a:p>
            <a:r>
              <a:rPr lang="en-US" sz="3600" dirty="0" smtClean="0"/>
              <a:t>#1- Marry Mary and name the child Jesus.</a:t>
            </a:r>
          </a:p>
          <a:p>
            <a:r>
              <a:rPr lang="en-US" sz="3600" dirty="0" smtClean="0"/>
              <a:t>#2- Move to Egypt.</a:t>
            </a:r>
          </a:p>
          <a:p>
            <a:r>
              <a:rPr lang="en-US" sz="3600" dirty="0" smtClean="0"/>
              <a:t>#3- Move back to Israel.</a:t>
            </a:r>
          </a:p>
          <a:p>
            <a:r>
              <a:rPr lang="en-US" sz="3600" dirty="0" smtClean="0"/>
              <a:t>#4- Move to Nazareth.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224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Joseph “The Dreamer”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817511"/>
            <a:ext cx="11458222" cy="478648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/>
              <a:t>What do the accounts of these dreams demonstrate about Joseph?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 smtClean="0"/>
              <a:t>He Fulfilled Scripture-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/>
              <a:t>Through prophecy- Matt. 1:22; 2:15,17,23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/>
              <a:t>Through his practices- Luke 2:39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dirty="0" smtClean="0"/>
              <a:t>He Served Jesus-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/>
              <a:t>Father- his life was built around Jesus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/>
              <a:t>Disciple(unknowingly)- John 1:1,14- Every precept he followed was a command from his son.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32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Joseph “The Dreamer”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3822" y="2096063"/>
            <a:ext cx="11424356" cy="4496647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prstClr val="white"/>
                </a:solidFill>
              </a:rPr>
              <a:t>What do the accounts of these dreams demonstrate about Joseph</a:t>
            </a:r>
            <a:r>
              <a:rPr lang="en-US" sz="3600" dirty="0" smtClean="0">
                <a:solidFill>
                  <a:prstClr val="white"/>
                </a:solidFill>
              </a:rPr>
              <a:t>? (cont.)</a:t>
            </a:r>
            <a:endParaRPr lang="en-US" sz="3600" dirty="0">
              <a:solidFill>
                <a:prstClr val="white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prstClr val="white"/>
                </a:solidFill>
              </a:rPr>
              <a:t>He Obeyed </a:t>
            </a:r>
            <a:r>
              <a:rPr lang="en-US" sz="4000" b="1" dirty="0" smtClean="0">
                <a:solidFill>
                  <a:prstClr val="white"/>
                </a:solidFill>
              </a:rPr>
              <a:t>God-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>
                <a:solidFill>
                  <a:prstClr val="white"/>
                </a:solidFill>
              </a:rPr>
              <a:t>Married Mary despite the social stigma.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>
                <a:solidFill>
                  <a:prstClr val="white"/>
                </a:solidFill>
              </a:rPr>
              <a:t>Named his child Jesus.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i="1" dirty="0" smtClean="0">
                <a:solidFill>
                  <a:prstClr val="white"/>
                </a:solidFill>
              </a:rPr>
              <a:t>Moved where he was told.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i="1" dirty="0" smtClean="0">
                <a:solidFill>
                  <a:prstClr val="white"/>
                </a:solidFill>
              </a:rPr>
              <a:t>He saved Jesus so Jesus could save him!!!</a:t>
            </a:r>
            <a:endParaRPr lang="en-US" sz="4000" b="1" i="1" dirty="0">
              <a:solidFill>
                <a:prstClr val="white"/>
              </a:solidFill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170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prstClr val="white"/>
                </a:solidFill>
              </a:rPr>
              <a:t>Joseph “The Dreamer”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God was in control of every aspect of his </a:t>
            </a:r>
            <a:r>
              <a:rPr lang="en-US" sz="6600" b="1" u="sng" dirty="0" smtClean="0"/>
              <a:t>life!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15010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45</TotalTime>
  <Words>209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Joseph</vt:lpstr>
      <vt:lpstr>Joseph “The Dreamer”</vt:lpstr>
      <vt:lpstr>Joseph “The Dreamer”</vt:lpstr>
      <vt:lpstr>Joseph “The Dreamer”</vt:lpstr>
      <vt:lpstr>Joseph “The Dreamer”</vt:lpstr>
      <vt:lpstr>Joseph “The Dreamer”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</dc:title>
  <dc:creator>Chris Pressnell</dc:creator>
  <cp:lastModifiedBy>Chris Pressnell</cp:lastModifiedBy>
  <cp:revision>6</cp:revision>
  <dcterms:created xsi:type="dcterms:W3CDTF">2016-09-18T12:55:47Z</dcterms:created>
  <dcterms:modified xsi:type="dcterms:W3CDTF">2016-09-18T13:41:33Z</dcterms:modified>
</cp:coreProperties>
</file>