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Repent or perish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815643"/>
            <a:ext cx="11506200" cy="620889"/>
          </a:xfrm>
        </p:spPr>
        <p:txBody>
          <a:bodyPr>
            <a:noAutofit/>
          </a:bodyPr>
          <a:lstStyle/>
          <a:p>
            <a:r>
              <a:rPr lang="en-US" sz="3600" dirty="0" smtClean="0"/>
              <a:t>Luke 13:1-5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437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spc="150" dirty="0"/>
              <a:t>Repent or perish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</a:t>
            </a:r>
            <a:r>
              <a:rPr lang="en-US" sz="4400" b="1" u="sng" dirty="0" smtClean="0"/>
              <a:t>message</a:t>
            </a:r>
            <a:r>
              <a:rPr lang="en-US" sz="4400" dirty="0" smtClean="0"/>
              <a:t> of repentance:</a:t>
            </a:r>
          </a:p>
          <a:p>
            <a:pPr lvl="1"/>
            <a:r>
              <a:rPr lang="en-US" sz="3600" dirty="0" smtClean="0"/>
              <a:t>The message of </a:t>
            </a:r>
            <a:r>
              <a:rPr lang="en-US" sz="3600" b="1" u="sng" dirty="0" smtClean="0"/>
              <a:t>John the Baptist</a:t>
            </a:r>
            <a:r>
              <a:rPr lang="en-US" sz="3600" dirty="0" smtClean="0"/>
              <a:t>- </a:t>
            </a:r>
          </a:p>
          <a:p>
            <a:pPr lvl="2"/>
            <a:r>
              <a:rPr lang="en-US" sz="3400" dirty="0" smtClean="0"/>
              <a:t>Matt. 3:2</a:t>
            </a:r>
          </a:p>
          <a:p>
            <a:pPr lvl="1"/>
            <a:r>
              <a:rPr lang="en-US" sz="3600" dirty="0" smtClean="0"/>
              <a:t>The message of </a:t>
            </a:r>
            <a:r>
              <a:rPr lang="en-US" sz="3600" b="1" u="sng" dirty="0" smtClean="0"/>
              <a:t>Jesus</a:t>
            </a:r>
          </a:p>
          <a:p>
            <a:pPr lvl="2"/>
            <a:r>
              <a:rPr lang="en-US" sz="3400" dirty="0" smtClean="0"/>
              <a:t>Matt. 4:17</a:t>
            </a:r>
          </a:p>
          <a:p>
            <a:pPr lvl="2"/>
            <a:r>
              <a:rPr lang="en-US" sz="3400" dirty="0" smtClean="0"/>
              <a:t>Luke 5:32</a:t>
            </a:r>
          </a:p>
          <a:p>
            <a:pPr lvl="2"/>
            <a:r>
              <a:rPr lang="en-US" sz="3400" dirty="0" smtClean="0"/>
              <a:t>Luke 13:3,5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68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spc="150" dirty="0"/>
              <a:t>Repent or perish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60053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Repentance is ………….</a:t>
            </a:r>
          </a:p>
          <a:p>
            <a:r>
              <a:rPr lang="en-US" sz="4400" b="1" dirty="0" smtClean="0"/>
              <a:t>Necessary for salvation</a:t>
            </a:r>
          </a:p>
          <a:p>
            <a:pPr lvl="1"/>
            <a:r>
              <a:rPr lang="en-US" sz="3600" dirty="0" smtClean="0"/>
              <a:t>John </a:t>
            </a:r>
            <a:r>
              <a:rPr lang="en-US" sz="3600" b="1" u="sng" dirty="0" smtClean="0"/>
              <a:t>called</a:t>
            </a:r>
            <a:r>
              <a:rPr lang="en-US" sz="3600" dirty="0" smtClean="0"/>
              <a:t> for it</a:t>
            </a:r>
          </a:p>
          <a:p>
            <a:pPr lvl="1"/>
            <a:r>
              <a:rPr lang="en-US" sz="3600" dirty="0" smtClean="0"/>
              <a:t>Jesus </a:t>
            </a:r>
            <a:r>
              <a:rPr lang="en-US" sz="3600" b="1" u="sng" dirty="0" smtClean="0"/>
              <a:t>commanded</a:t>
            </a:r>
            <a:r>
              <a:rPr lang="en-US" sz="3600" dirty="0" smtClean="0"/>
              <a:t> it.</a:t>
            </a:r>
          </a:p>
          <a:p>
            <a:pPr lvl="1"/>
            <a:r>
              <a:rPr lang="en-US" sz="3600" dirty="0" smtClean="0"/>
              <a:t>The apostles </a:t>
            </a:r>
            <a:r>
              <a:rPr lang="en-US" sz="3600" b="1" u="sng" dirty="0" smtClean="0"/>
              <a:t>reaffirmed</a:t>
            </a:r>
            <a:r>
              <a:rPr lang="en-US" sz="3600" dirty="0" smtClean="0"/>
              <a:t> it.</a:t>
            </a:r>
          </a:p>
          <a:p>
            <a:r>
              <a:rPr lang="en-US" sz="4400" b="1" dirty="0" smtClean="0"/>
              <a:t>Necessary for all- </a:t>
            </a:r>
            <a:r>
              <a:rPr lang="en-US" sz="4400" dirty="0" smtClean="0"/>
              <a:t>Acts 17:30</a:t>
            </a:r>
            <a:endParaRPr lang="en-US" sz="4400" b="1" dirty="0" smtClean="0"/>
          </a:p>
          <a:p>
            <a:r>
              <a:rPr lang="en-US" sz="4400" b="1" dirty="0" smtClean="0"/>
              <a:t>Necessary now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864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15</TotalTime>
  <Words>62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Repent or perish</vt:lpstr>
      <vt:lpstr>Repent or perish</vt:lpstr>
      <vt:lpstr>Repent or perish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 or perish</dc:title>
  <dc:creator>Chris Pressnell</dc:creator>
  <cp:lastModifiedBy>Chris Pressnell</cp:lastModifiedBy>
  <cp:revision>2</cp:revision>
  <dcterms:created xsi:type="dcterms:W3CDTF">2016-06-26T13:45:48Z</dcterms:created>
  <dcterms:modified xsi:type="dcterms:W3CDTF">2016-06-26T14:01:37Z</dcterms:modified>
</cp:coreProperties>
</file>