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D23-E23E-4BB0-8086-5F6FB26C431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AC6-21C5-4E78-AC3A-B560DFEC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0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D23-E23E-4BB0-8086-5F6FB26C431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AC6-21C5-4E78-AC3A-B560DFEC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0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0183D23-E23E-4BB0-8086-5F6FB26C431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4558AC6-21C5-4E78-AC3A-B560DFEC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D23-E23E-4BB0-8086-5F6FB26C431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AC6-21C5-4E78-AC3A-B560DFEC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2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183D23-E23E-4BB0-8086-5F6FB26C431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558AC6-21C5-4E78-AC3A-B560DFEC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11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D23-E23E-4BB0-8086-5F6FB26C431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AC6-21C5-4E78-AC3A-B560DFEC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7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D23-E23E-4BB0-8086-5F6FB26C431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AC6-21C5-4E78-AC3A-B560DFEC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5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D23-E23E-4BB0-8086-5F6FB26C431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AC6-21C5-4E78-AC3A-B560DFEC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7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D23-E23E-4BB0-8086-5F6FB26C431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AC6-21C5-4E78-AC3A-B560DFEC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9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D23-E23E-4BB0-8086-5F6FB26C431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AC6-21C5-4E78-AC3A-B560DFEC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3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D23-E23E-4BB0-8086-5F6FB26C431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AC6-21C5-4E78-AC3A-B560DFEC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8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0183D23-E23E-4BB0-8086-5F6FB26C4310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4558AC6-21C5-4E78-AC3A-B560DFEC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8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Christ, who is your Life!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Colossians 3:4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5403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pc="150" dirty="0">
                <a:solidFill>
                  <a:srgbClr val="099BDD"/>
                </a:solidFill>
              </a:rPr>
              <a:t>Christ, who is your Life!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FOCUS FOR TODAY!</a:t>
            </a:r>
          </a:p>
          <a:p>
            <a:pPr lvl="1"/>
            <a:r>
              <a:rPr lang="en-US" sz="4000" dirty="0" smtClean="0"/>
              <a:t>Observe the level of commitment to Christ that Paul attributes to the Colossians. </a:t>
            </a:r>
          </a:p>
          <a:p>
            <a:pPr lvl="1"/>
            <a:r>
              <a:rPr lang="en-US" sz="4000" dirty="0" smtClean="0"/>
              <a:t>Examine the creative writing of Paul in regards to success.</a:t>
            </a:r>
          </a:p>
          <a:p>
            <a:pPr lvl="1"/>
            <a:r>
              <a:rPr lang="en-US" sz="4000" dirty="0" smtClean="0"/>
              <a:t>Demonstrate how to make Christ my life.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7856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pc="150" dirty="0">
                <a:solidFill>
                  <a:srgbClr val="099BDD"/>
                </a:solidFill>
              </a:rPr>
              <a:t>Christ, who is your Life!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b="1" dirty="0" smtClean="0"/>
              <a:t>COMMITMENT TO CHRIST</a:t>
            </a:r>
          </a:p>
          <a:p>
            <a:r>
              <a:rPr lang="en-US" sz="4000" dirty="0" smtClean="0"/>
              <a:t>Consider the statement, “He is my life.”</a:t>
            </a:r>
          </a:p>
          <a:p>
            <a:r>
              <a:rPr lang="en-US" sz="4000" dirty="0" smtClean="0"/>
              <a:t>In Col. 3:4, Paul asserts that the brethren of Colossae had made Christ their life.</a:t>
            </a:r>
          </a:p>
          <a:p>
            <a:pPr lvl="1"/>
            <a:r>
              <a:rPr lang="en-US" sz="3800" dirty="0" smtClean="0"/>
              <a:t>Christ had become the center of their universe.</a:t>
            </a:r>
          </a:p>
          <a:p>
            <a:pPr lvl="1"/>
            <a:r>
              <a:rPr lang="en-US" sz="3800" dirty="0" smtClean="0"/>
              <a:t>What a statement of commitment. </a:t>
            </a:r>
          </a:p>
          <a:p>
            <a:pPr lvl="1"/>
            <a:r>
              <a:rPr lang="en-US" sz="3800" dirty="0" smtClean="0"/>
              <a:t>What an amazing compliment.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6182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pc="150" dirty="0">
                <a:solidFill>
                  <a:srgbClr val="099BDD"/>
                </a:solidFill>
              </a:rPr>
              <a:t>Christ, who is your Life!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10426704" cy="45951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1" dirty="0" smtClean="0"/>
              <a:t>CREATIVE WRITING OF PAUL</a:t>
            </a:r>
          </a:p>
          <a:p>
            <a:r>
              <a:rPr lang="en-US" sz="4000" dirty="0" smtClean="0"/>
              <a:t>Paul in describing the success of Christians uses words like:</a:t>
            </a:r>
          </a:p>
          <a:p>
            <a:pPr lvl="1"/>
            <a:r>
              <a:rPr lang="en-US" sz="3600" b="1" dirty="0" smtClean="0"/>
              <a:t>Peace</a:t>
            </a:r>
            <a:r>
              <a:rPr lang="en-US" sz="3600" dirty="0" smtClean="0"/>
              <a:t>- The (Gr.) word “</a:t>
            </a:r>
            <a:r>
              <a:rPr lang="en-US" sz="3600" i="1" dirty="0" smtClean="0"/>
              <a:t>Eirene” </a:t>
            </a:r>
            <a:r>
              <a:rPr lang="en-US" sz="3600" dirty="0" smtClean="0"/>
              <a:t> by implication means </a:t>
            </a:r>
            <a:r>
              <a:rPr lang="en-US" sz="3600" u="sng" dirty="0" smtClean="0"/>
              <a:t>prosperity.</a:t>
            </a:r>
            <a:endParaRPr lang="en-US" sz="3600" dirty="0" smtClean="0"/>
          </a:p>
          <a:p>
            <a:pPr lvl="1"/>
            <a:r>
              <a:rPr lang="en-US" sz="3600" b="1" dirty="0" smtClean="0"/>
              <a:t>Richly</a:t>
            </a:r>
            <a:r>
              <a:rPr lang="en-US" sz="3600" dirty="0" smtClean="0"/>
              <a:t>- “</a:t>
            </a:r>
            <a:r>
              <a:rPr lang="en-US" sz="3600" i="1" dirty="0" err="1" smtClean="0"/>
              <a:t>ploo</a:t>
            </a:r>
            <a:r>
              <a:rPr lang="en-US" sz="3600" i="1" dirty="0" smtClean="0"/>
              <a:t>-see-</a:t>
            </a:r>
            <a:r>
              <a:rPr lang="en-US" sz="3600" i="1" dirty="0" err="1" smtClean="0"/>
              <a:t>oce</a:t>
            </a:r>
            <a:r>
              <a:rPr lang="en-US" sz="3600" dirty="0" smtClean="0"/>
              <a:t>” means </a:t>
            </a:r>
            <a:r>
              <a:rPr lang="en-US" sz="3600" u="sng" dirty="0" smtClean="0"/>
              <a:t>abundantly or wealthy.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Glory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1721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pc="150" dirty="0">
                <a:solidFill>
                  <a:srgbClr val="099BDD"/>
                </a:solidFill>
              </a:rPr>
              <a:t>Christ, who is your Life!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4535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b="1" dirty="0" smtClean="0"/>
              <a:t>HOW TO MAKE CHRIST MY LIFE</a:t>
            </a:r>
          </a:p>
          <a:p>
            <a:r>
              <a:rPr lang="en-US" sz="4000" b="1" dirty="0" smtClean="0"/>
              <a:t>Let His peace rule in my life.</a:t>
            </a:r>
          </a:p>
          <a:p>
            <a:pPr lvl="1"/>
            <a:r>
              <a:rPr lang="en-US" sz="3800" dirty="0" smtClean="0"/>
              <a:t>Col. 3:15</a:t>
            </a:r>
          </a:p>
          <a:p>
            <a:r>
              <a:rPr lang="en-US" sz="4000" b="1" dirty="0" smtClean="0"/>
              <a:t>Let His word dwell in my heart richly.</a:t>
            </a:r>
          </a:p>
          <a:p>
            <a:pPr lvl="1"/>
            <a:r>
              <a:rPr lang="en-US" sz="3800" dirty="0" smtClean="0"/>
              <a:t>Col. 3:16</a:t>
            </a:r>
          </a:p>
          <a:p>
            <a:r>
              <a:rPr lang="en-US" sz="4000" b="1" dirty="0" smtClean="0"/>
              <a:t>Let His love control my interaction with others.</a:t>
            </a:r>
          </a:p>
          <a:p>
            <a:pPr lvl="1"/>
            <a:r>
              <a:rPr lang="en-US" sz="3800" dirty="0" smtClean="0"/>
              <a:t>Col. 3:12-14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35222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62</TotalTime>
  <Words>205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</vt:lpstr>
      <vt:lpstr>Banded</vt:lpstr>
      <vt:lpstr>Christ, who is your Life!</vt:lpstr>
      <vt:lpstr>Christ, who is your Life!</vt:lpstr>
      <vt:lpstr>Christ, who is your Life!</vt:lpstr>
      <vt:lpstr>Christ, who is your Life!</vt:lpstr>
      <vt:lpstr>Christ, who is your Life!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Christ, who is your Life!</dc:title>
  <dc:creator>Chris Pressnell</dc:creator>
  <cp:lastModifiedBy>Chris Pressnell</cp:lastModifiedBy>
  <cp:revision>5</cp:revision>
  <dcterms:created xsi:type="dcterms:W3CDTF">2016-05-06T20:03:08Z</dcterms:created>
  <dcterms:modified xsi:type="dcterms:W3CDTF">2016-05-07T17:30:41Z</dcterms:modified>
</cp:coreProperties>
</file>