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386367"/>
            <a:ext cx="10572000" cy="4033832"/>
          </a:xfrm>
        </p:spPr>
        <p:txBody>
          <a:bodyPr/>
          <a:lstStyle/>
          <a:p>
            <a:r>
              <a:rPr lang="en-US" dirty="0" smtClean="0"/>
              <a:t>Text: John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Questions from the Apostles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4332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Questions from the Apostles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0810911" cy="43459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“How can we know the way?”</a:t>
            </a:r>
          </a:p>
          <a:p>
            <a:r>
              <a:rPr lang="en-US" sz="4000" b="1" u="sng" dirty="0" smtClean="0"/>
              <a:t>Thomas</a:t>
            </a:r>
            <a:r>
              <a:rPr lang="en-US" sz="4000" dirty="0" smtClean="0"/>
              <a:t> asked this question.</a:t>
            </a:r>
          </a:p>
          <a:p>
            <a:pPr lvl="1"/>
            <a:r>
              <a:rPr lang="en-US" sz="3800" dirty="0" smtClean="0"/>
              <a:t>The </a:t>
            </a:r>
            <a:r>
              <a:rPr lang="en-US" sz="3800" b="1" u="sng" dirty="0" smtClean="0"/>
              <a:t>way</a:t>
            </a:r>
            <a:r>
              <a:rPr lang="en-US" sz="3800" dirty="0" smtClean="0"/>
              <a:t>- Heb. 9:8-15; 10:19-22</a:t>
            </a:r>
            <a:endParaRPr lang="en-US" sz="3800" b="1" u="sng" dirty="0" smtClean="0"/>
          </a:p>
          <a:p>
            <a:pPr lvl="1"/>
            <a:r>
              <a:rPr lang="en-US" sz="3800" dirty="0" smtClean="0"/>
              <a:t>The </a:t>
            </a:r>
            <a:r>
              <a:rPr lang="en-US" sz="3800" b="1" u="sng" dirty="0" smtClean="0"/>
              <a:t>truth</a:t>
            </a:r>
            <a:r>
              <a:rPr lang="en-US" sz="3800" dirty="0" smtClean="0"/>
              <a:t>- John 1:14, 17</a:t>
            </a:r>
            <a:endParaRPr lang="en-US" sz="3800" b="1" u="sng" dirty="0" smtClean="0"/>
          </a:p>
          <a:p>
            <a:pPr lvl="1"/>
            <a:r>
              <a:rPr lang="en-US" sz="3800" dirty="0" smtClean="0"/>
              <a:t>The </a:t>
            </a:r>
            <a:r>
              <a:rPr lang="en-US" sz="3800" b="1" u="sng" dirty="0" smtClean="0"/>
              <a:t>life</a:t>
            </a:r>
            <a:r>
              <a:rPr lang="en-US" sz="3800" dirty="0" smtClean="0"/>
              <a:t>- John 11:25, I Cor. 15:20, Col. 1:18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4683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187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" y="0"/>
            <a:ext cx="194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JESUS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2975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MOHAMMED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53849" y="-38637"/>
            <a:ext cx="313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ANY RELIGION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96282" y="6360764"/>
            <a:ext cx="1695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POPE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2810" y="3097975"/>
            <a:ext cx="2086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HEAVEN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Questions from the Apostles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“Show us the Father?”</a:t>
            </a:r>
          </a:p>
          <a:p>
            <a:r>
              <a:rPr lang="en-US" sz="4000" b="1" u="sng" dirty="0" smtClean="0"/>
              <a:t>Philip</a:t>
            </a:r>
            <a:r>
              <a:rPr lang="en-US" sz="4000" dirty="0" smtClean="0"/>
              <a:t> asked this question</a:t>
            </a:r>
          </a:p>
          <a:p>
            <a:pPr lvl="1"/>
            <a:r>
              <a:rPr lang="en-US" sz="3800" dirty="0" smtClean="0"/>
              <a:t>Col. 1:15-19</a:t>
            </a:r>
          </a:p>
          <a:p>
            <a:pPr lvl="1"/>
            <a:r>
              <a:rPr lang="en-US" sz="3800" dirty="0" smtClean="0"/>
              <a:t>II Cor. 4:4</a:t>
            </a:r>
          </a:p>
        </p:txBody>
      </p:sp>
    </p:spTree>
    <p:extLst>
      <p:ext uri="{BB962C8B-B14F-4D97-AF65-F5344CB8AC3E}">
        <p14:creationId xmlns:p14="http://schemas.microsoft.com/office/powerpoint/2010/main" val="214912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Questions from the Apostles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44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“Lord, how is it that you will manifest yourself to us?”</a:t>
            </a:r>
          </a:p>
          <a:p>
            <a:r>
              <a:rPr lang="en-US" sz="4000" b="1" u="sng" dirty="0" smtClean="0"/>
              <a:t>Judas (not Iscariot)</a:t>
            </a:r>
            <a:r>
              <a:rPr lang="en-US" sz="4000" dirty="0" smtClean="0"/>
              <a:t> asked this question.</a:t>
            </a:r>
          </a:p>
          <a:p>
            <a:pPr lvl="1"/>
            <a:r>
              <a:rPr lang="en-US" sz="3800" dirty="0" smtClean="0"/>
              <a:t>John 14:26</a:t>
            </a:r>
          </a:p>
          <a:p>
            <a:pPr lvl="1"/>
            <a:r>
              <a:rPr lang="en-US" sz="3800" dirty="0" smtClean="0"/>
              <a:t>Heb. 1:1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77921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35</TotalTime>
  <Words>110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Text: John 14</vt:lpstr>
      <vt:lpstr>Questions from the Apostles</vt:lpstr>
      <vt:lpstr>PowerPoint Presentation</vt:lpstr>
      <vt:lpstr>Questions from the Apostles</vt:lpstr>
      <vt:lpstr>Questions from the Apostles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Text: John 14</dc:title>
  <dc:creator>Chris Pressnell</dc:creator>
  <cp:lastModifiedBy>Chris Pressnell</cp:lastModifiedBy>
  <cp:revision>5</cp:revision>
  <dcterms:created xsi:type="dcterms:W3CDTF">2016-05-01T13:38:23Z</dcterms:created>
  <dcterms:modified xsi:type="dcterms:W3CDTF">2016-05-01T21:50:36Z</dcterms:modified>
</cp:coreProperties>
</file>