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4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CAF5-7F6A-4452-95DE-EAF79A86FB68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7457-8D7D-409A-9098-D6083A824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CAF5-7F6A-4452-95DE-EAF79A86FB68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7457-8D7D-409A-9098-D6083A824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CAF5-7F6A-4452-95DE-EAF79A86FB68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7457-8D7D-409A-9098-D6083A824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CAF5-7F6A-4452-95DE-EAF79A86FB68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7457-8D7D-409A-9098-D6083A824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CAF5-7F6A-4452-95DE-EAF79A86FB68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7457-8D7D-409A-9098-D6083A824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CAF5-7F6A-4452-95DE-EAF79A86FB68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7457-8D7D-409A-9098-D6083A824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CAF5-7F6A-4452-95DE-EAF79A86FB68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7457-8D7D-409A-9098-D6083A824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CAF5-7F6A-4452-95DE-EAF79A86FB68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7457-8D7D-409A-9098-D6083A824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CAF5-7F6A-4452-95DE-EAF79A86FB68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7457-8D7D-409A-9098-D6083A824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CAF5-7F6A-4452-95DE-EAF79A86FB68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7457-8D7D-409A-9098-D6083A824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CAF5-7F6A-4452-95DE-EAF79A86FB68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7457-8D7D-409A-9098-D6083A824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5CAF5-7F6A-4452-95DE-EAF79A86FB68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F7457-8D7D-409A-9098-D6083A824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rshmell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9143999" cy="51434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DELAYED GRATIFICATION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i="1" dirty="0" smtClean="0"/>
              <a:t>“The Blessing of Self-Control”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Text: II Cor. 4:17</a:t>
            </a:r>
          </a:p>
          <a:p>
            <a:r>
              <a:rPr lang="en-US" dirty="0" smtClean="0"/>
              <a:t>I believe the essence of the Christian life can be found in this passage.</a:t>
            </a:r>
          </a:p>
          <a:p>
            <a:r>
              <a:rPr lang="en-US" dirty="0" smtClean="0"/>
              <a:t>The scripture has much to say about the importance of our title.  </a:t>
            </a:r>
          </a:p>
          <a:p>
            <a:r>
              <a:rPr lang="en-US" dirty="0" smtClean="0"/>
              <a:t>Delayed Gratification and Self-control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rshmell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9143999" cy="51434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DELAYED GRATIFICATION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i="1" dirty="0" smtClean="0"/>
              <a:t>“The Blessing of Self-Control”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81399"/>
          </a:xfrm>
        </p:spPr>
        <p:txBody>
          <a:bodyPr>
            <a:normAutofit/>
          </a:bodyPr>
          <a:lstStyle/>
          <a:p>
            <a:r>
              <a:rPr lang="en-US" b="1" dirty="0" smtClean="0"/>
              <a:t>DELAYED GRATIFICATION</a:t>
            </a:r>
          </a:p>
          <a:p>
            <a:pPr lvl="1"/>
            <a:r>
              <a:rPr lang="en-US" b="1" dirty="0" smtClean="0"/>
              <a:t>James 1:12</a:t>
            </a:r>
          </a:p>
          <a:p>
            <a:pPr lvl="1"/>
            <a:r>
              <a:rPr lang="en-US" b="1" dirty="0" smtClean="0"/>
              <a:t>Hebrews 6:12</a:t>
            </a:r>
          </a:p>
          <a:p>
            <a:pPr lvl="1"/>
            <a:r>
              <a:rPr lang="en-US" b="1" dirty="0" smtClean="0"/>
              <a:t>Titus 2:11-14</a:t>
            </a:r>
          </a:p>
          <a:p>
            <a:pPr lvl="1"/>
            <a:r>
              <a:rPr lang="en-US" b="1" dirty="0" smtClean="0"/>
              <a:t>Hab. 3:1-19</a:t>
            </a:r>
          </a:p>
          <a:p>
            <a:pPr lvl="2"/>
            <a:r>
              <a:rPr lang="en-US" b="1" dirty="0" smtClean="0"/>
              <a:t>Esp. 16-19</a:t>
            </a:r>
          </a:p>
          <a:p>
            <a:pPr lvl="2"/>
            <a:r>
              <a:rPr lang="en-US" b="1" dirty="0" smtClean="0"/>
              <a:t>Lam. 3:19-25</a:t>
            </a:r>
          </a:p>
          <a:p>
            <a:pPr lvl="1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rshmell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9143999" cy="51434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DELAYED GRATIFICATION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i="1" dirty="0" smtClean="0"/>
              <a:t>“The Blessing of Self-Control”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943349"/>
          </a:xfrm>
        </p:spPr>
        <p:txBody>
          <a:bodyPr>
            <a:normAutofit/>
          </a:bodyPr>
          <a:lstStyle/>
          <a:p>
            <a:r>
              <a:rPr lang="en-US" b="1" dirty="0" smtClean="0"/>
              <a:t>SELF-CONTROL</a:t>
            </a:r>
          </a:p>
          <a:p>
            <a:pPr lvl="1"/>
            <a:r>
              <a:rPr lang="en-US" sz="3000" b="1" dirty="0" smtClean="0"/>
              <a:t>Gal. 5:22-23</a:t>
            </a:r>
          </a:p>
          <a:p>
            <a:pPr lvl="1"/>
            <a:r>
              <a:rPr lang="en-US" sz="3000" b="1" dirty="0" smtClean="0"/>
              <a:t>II Peter 1:5-7</a:t>
            </a:r>
          </a:p>
          <a:p>
            <a:pPr lvl="1"/>
            <a:r>
              <a:rPr lang="en-US" sz="3000" b="1" dirty="0" smtClean="0"/>
              <a:t>I Cor. 9:24-27</a:t>
            </a:r>
          </a:p>
          <a:p>
            <a:pPr lvl="1"/>
            <a:r>
              <a:rPr lang="en-US" sz="3000" b="1" dirty="0" smtClean="0"/>
              <a:t>II Tim. 1:7</a:t>
            </a:r>
          </a:p>
          <a:p>
            <a:pPr lvl="1"/>
            <a:r>
              <a:rPr lang="en-US" sz="3000" b="1" dirty="0" smtClean="0"/>
              <a:t>Matt. 6:33</a:t>
            </a:r>
          </a:p>
          <a:p>
            <a:pPr lvl="1"/>
            <a:r>
              <a:rPr lang="en-US" sz="3000" b="1" dirty="0" smtClean="0"/>
              <a:t>The </a:t>
            </a:r>
            <a:r>
              <a:rPr lang="en-US" sz="3000" b="1" u="sng" dirty="0" err="1" smtClean="0"/>
              <a:t>marshmellow</a:t>
            </a:r>
            <a:r>
              <a:rPr lang="en-US" sz="3000" b="1" dirty="0" smtClean="0"/>
              <a:t> test.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rshmell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9143999" cy="51434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DELAYED GRATIFICATION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i="1" dirty="0" smtClean="0"/>
              <a:t>“The Blessing of Self-Control”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9999"/>
          </a:xfrm>
        </p:spPr>
        <p:txBody>
          <a:bodyPr>
            <a:normAutofit lnSpcReduction="10000"/>
          </a:bodyPr>
          <a:lstStyle/>
          <a:p>
            <a:r>
              <a:rPr lang="en-US" sz="3000" b="1" i="1" dirty="0" smtClean="0"/>
              <a:t>The blessing of self-control is that it……</a:t>
            </a:r>
          </a:p>
          <a:p>
            <a:pPr>
              <a:buNone/>
            </a:pPr>
            <a:r>
              <a:rPr lang="en-US" b="1" dirty="0" smtClean="0"/>
              <a:t>HELPS YOU HAVE POWER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- Prov. 16:32</a:t>
            </a:r>
          </a:p>
          <a:p>
            <a:pPr>
              <a:buNone/>
            </a:pPr>
            <a:r>
              <a:rPr lang="en-US" b="1" dirty="0" smtClean="0"/>
              <a:t>HELPS YOU AVOID SIN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- I Cor. 10:13</a:t>
            </a:r>
          </a:p>
          <a:p>
            <a:pPr>
              <a:buNone/>
            </a:pPr>
            <a:r>
              <a:rPr lang="en-US" b="1" dirty="0" smtClean="0"/>
              <a:t>HELPS YOU BUILD CHARACTER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- II Peter 1:5-7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rshmell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9143999" cy="51434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DELAYED GRATIFICATION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i="1" dirty="0" smtClean="0"/>
              <a:t>“The Blessing of Self-Control”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943350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/>
              <a:t>The blessing of self-control is that it……</a:t>
            </a:r>
          </a:p>
          <a:p>
            <a:pPr>
              <a:buNone/>
            </a:pPr>
            <a:r>
              <a:rPr lang="en-US" b="1" dirty="0" smtClean="0"/>
              <a:t>HELPS YOU EARN RESPECT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- I Cor. 9:27</a:t>
            </a:r>
          </a:p>
          <a:p>
            <a:pPr>
              <a:buNone/>
            </a:pPr>
            <a:r>
              <a:rPr lang="en-US" b="1" dirty="0" smtClean="0"/>
              <a:t>HELPS YOU DEVELOP TRUST</a:t>
            </a:r>
          </a:p>
          <a:p>
            <a:pPr>
              <a:buNone/>
            </a:pPr>
            <a:r>
              <a:rPr lang="en-US" b="1" dirty="0" smtClean="0"/>
              <a:t>	- Matt. 6:33</a:t>
            </a:r>
          </a:p>
          <a:p>
            <a:pPr>
              <a:buNone/>
            </a:pPr>
            <a:r>
              <a:rPr lang="en-US" b="1" dirty="0" smtClean="0"/>
              <a:t>HELPS YOU OBTAIN TRUE JOY</a:t>
            </a:r>
            <a:endParaRPr lang="en-US" b="1" dirty="0"/>
          </a:p>
          <a:p>
            <a:pPr>
              <a:buNone/>
            </a:pPr>
            <a:r>
              <a:rPr lang="en-US" b="1" dirty="0" smtClean="0"/>
              <a:t>	- Titus 2:11-13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111</Words>
  <Application>Microsoft Office PowerPoint</Application>
  <PresentationFormat>On-screen Show (16:9)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DELAYED GRATIFICATION “The Blessing of Self-Control”</vt:lpstr>
      <vt:lpstr>DELAYED GRATIFICATION “The Blessing of Self-Control”</vt:lpstr>
      <vt:lpstr>DELAYED GRATIFICATION “The Blessing of Self-Control”</vt:lpstr>
      <vt:lpstr>DELAYED GRATIFICATION “The Blessing of Self-Control”</vt:lpstr>
      <vt:lpstr>DELAYED GRATIFICATION “The Blessing of Self-Control”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CPressnell</dc:creator>
  <cp:lastModifiedBy>CPressnell</cp:lastModifiedBy>
  <cp:revision>5</cp:revision>
  <dcterms:created xsi:type="dcterms:W3CDTF">2016-01-22T23:37:10Z</dcterms:created>
  <dcterms:modified xsi:type="dcterms:W3CDTF">2016-01-23T04:19:43Z</dcterms:modified>
</cp:coreProperties>
</file>