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0" r:id="rId5"/>
    <p:sldId id="258" r:id="rId6"/>
    <p:sldId id="260" r:id="rId7"/>
    <p:sldId id="261" r:id="rId8"/>
    <p:sldId id="262" r:id="rId9"/>
    <p:sldId id="271" r:id="rId10"/>
    <p:sldId id="263" r:id="rId11"/>
    <p:sldId id="265" r:id="rId12"/>
    <p:sldId id="264" r:id="rId13"/>
    <p:sldId id="266" r:id="rId14"/>
    <p:sldId id="267" r:id="rId15"/>
    <p:sldId id="274" r:id="rId16"/>
    <p:sldId id="275" r:id="rId17"/>
    <p:sldId id="272" r:id="rId18"/>
    <p:sldId id="273" r:id="rId19"/>
    <p:sldId id="268" r:id="rId20"/>
    <p:sldId id="269"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12/13/2015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871131"/>
            <a:ext cx="7289800" cy="1164169"/>
          </a:xfrm>
        </p:spPr>
        <p:txBody>
          <a:bodyPr/>
          <a:lstStyle/>
          <a:p>
            <a:r>
              <a:rPr lang="en-US" sz="5000" b="1" dirty="0" smtClean="0"/>
              <a:t>Preparing for Departure</a:t>
            </a:r>
            <a:endParaRPr lang="en-US" sz="5000" b="1" dirty="0"/>
          </a:p>
        </p:txBody>
      </p:sp>
      <p:sp>
        <p:nvSpPr>
          <p:cNvPr id="3" name="Subtitle 2"/>
          <p:cNvSpPr>
            <a:spLocks noGrp="1"/>
          </p:cNvSpPr>
          <p:nvPr>
            <p:ph type="subTitle" idx="1"/>
          </p:nvPr>
        </p:nvSpPr>
        <p:spPr/>
        <p:txBody>
          <a:bodyPr>
            <a:normAutofit/>
          </a:bodyPr>
          <a:lstStyle/>
          <a:p>
            <a:r>
              <a:rPr lang="en-US" sz="4400" b="1" dirty="0" smtClean="0"/>
              <a:t>2 Timothy 4:6</a:t>
            </a:r>
            <a:endParaRPr lang="en-US" sz="4400" b="1" dirty="0"/>
          </a:p>
        </p:txBody>
      </p:sp>
    </p:spTree>
    <p:extLst>
      <p:ext uri="{BB962C8B-B14F-4D97-AF65-F5344CB8AC3E}">
        <p14:creationId xmlns:p14="http://schemas.microsoft.com/office/powerpoint/2010/main" val="357360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3600" y="1308101"/>
            <a:ext cx="10477500" cy="4419600"/>
          </a:xfrm>
        </p:spPr>
        <p:txBody>
          <a:bodyPr>
            <a:normAutofit/>
          </a:bodyPr>
          <a:lstStyle/>
          <a:p>
            <a:pPr marL="0" indent="0"/>
            <a:r>
              <a:rPr lang="en-US" sz="4400" b="1" dirty="0" smtClean="0"/>
              <a:t>When thinking of the certainty and finality of eternity, we must remember that </a:t>
            </a:r>
            <a:r>
              <a:rPr lang="en-US" sz="4400" b="1" dirty="0"/>
              <a:t>there is </a:t>
            </a:r>
            <a:r>
              <a:rPr lang="en-US" sz="4400" b="1" dirty="0" smtClean="0"/>
              <a:t>nothing next. </a:t>
            </a:r>
          </a:p>
          <a:p>
            <a:pPr marL="0" indent="0"/>
            <a:r>
              <a:rPr lang="en-US" sz="4400" b="1" dirty="0" smtClean="0"/>
              <a:t>It </a:t>
            </a:r>
            <a:r>
              <a:rPr lang="en-US" sz="4400" b="1" dirty="0"/>
              <a:t>simply is.</a:t>
            </a:r>
          </a:p>
          <a:p>
            <a:endParaRPr lang="en-US" dirty="0"/>
          </a:p>
        </p:txBody>
      </p:sp>
    </p:spTree>
    <p:extLst>
      <p:ext uri="{BB962C8B-B14F-4D97-AF65-F5344CB8AC3E}">
        <p14:creationId xmlns:p14="http://schemas.microsoft.com/office/powerpoint/2010/main" val="23567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smtClean="0"/>
              <a:t>How to Prepare for Eternity</a:t>
            </a:r>
            <a:endParaRPr lang="en-US" sz="5000" b="1" dirty="0"/>
          </a:p>
        </p:txBody>
      </p:sp>
      <p:sp>
        <p:nvSpPr>
          <p:cNvPr id="3" name="Text Placeholder 2"/>
          <p:cNvSpPr>
            <a:spLocks noGrp="1"/>
          </p:cNvSpPr>
          <p:nvPr>
            <p:ph idx="1"/>
          </p:nvPr>
        </p:nvSpPr>
        <p:spPr/>
        <p:txBody>
          <a:bodyPr>
            <a:noAutofit/>
          </a:bodyPr>
          <a:lstStyle/>
          <a:p>
            <a:pPr>
              <a:buNone/>
            </a:pPr>
            <a:r>
              <a:rPr lang="en-US" sz="4400" b="1" dirty="0" smtClean="0"/>
              <a:t>There are 3 simple things we should all be aware of…</a:t>
            </a:r>
            <a:endParaRPr lang="en-US" sz="4400" b="1" dirty="0"/>
          </a:p>
        </p:txBody>
      </p:sp>
    </p:spTree>
    <p:extLst>
      <p:ext uri="{BB962C8B-B14F-4D97-AF65-F5344CB8AC3E}">
        <p14:creationId xmlns:p14="http://schemas.microsoft.com/office/powerpoint/2010/main" val="318853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Be Familiar with your Pilot</a:t>
            </a:r>
            <a:endParaRPr lang="en-US" sz="5000" b="1" dirty="0"/>
          </a:p>
        </p:txBody>
      </p:sp>
      <p:sp>
        <p:nvSpPr>
          <p:cNvPr id="3" name="Content Placeholder 2"/>
          <p:cNvSpPr>
            <a:spLocks noGrp="1"/>
          </p:cNvSpPr>
          <p:nvPr>
            <p:ph idx="1"/>
          </p:nvPr>
        </p:nvSpPr>
        <p:spPr>
          <a:xfrm>
            <a:off x="787400" y="2608448"/>
            <a:ext cx="10655300" cy="3934020"/>
          </a:xfrm>
        </p:spPr>
        <p:txBody>
          <a:bodyPr>
            <a:noAutofit/>
          </a:bodyPr>
          <a:lstStyle/>
          <a:p>
            <a:r>
              <a:rPr lang="en-US" sz="3800" b="1" dirty="0" smtClean="0"/>
              <a:t>God will be as close to us as we will allow him to be. All decisions and details of our life should be filtered through Him and His Son. (Genesis 39)</a:t>
            </a:r>
          </a:p>
          <a:p>
            <a:r>
              <a:rPr lang="en-US" sz="3800" b="1" dirty="0" smtClean="0"/>
              <a:t>We can’t distance ourselves from God and then wonder why our lives aren’t heading in a spiritually healthy direction.</a:t>
            </a:r>
          </a:p>
          <a:p>
            <a:endParaRPr lang="en-US" sz="4000" dirty="0"/>
          </a:p>
        </p:txBody>
      </p:sp>
    </p:spTree>
    <p:extLst>
      <p:ext uri="{BB962C8B-B14F-4D97-AF65-F5344CB8AC3E}">
        <p14:creationId xmlns:p14="http://schemas.microsoft.com/office/powerpoint/2010/main" val="1338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9000" y="952500"/>
            <a:ext cx="10553700" cy="5638800"/>
          </a:xfrm>
        </p:spPr>
        <p:txBody>
          <a:bodyPr>
            <a:noAutofit/>
          </a:bodyPr>
          <a:lstStyle/>
          <a:p>
            <a:pPr marL="0" indent="0">
              <a:buNone/>
            </a:pPr>
            <a:r>
              <a:rPr lang="en-US" sz="4400" b="1" dirty="0" smtClean="0"/>
              <a:t>One of the best ways to become familiar with someone is to communicate with them. God has communicated to us through his word (2 Timothy 3:16-17). We should also communicate with Him through prayer (Matthew 6:5-7) and praise (Psalm 113:3). </a:t>
            </a:r>
            <a:endParaRPr lang="en-US" sz="4400" b="1" dirty="0"/>
          </a:p>
        </p:txBody>
      </p:sp>
    </p:spTree>
    <p:extLst>
      <p:ext uri="{BB962C8B-B14F-4D97-AF65-F5344CB8AC3E}">
        <p14:creationId xmlns:p14="http://schemas.microsoft.com/office/powerpoint/2010/main" val="99614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230" y="698796"/>
            <a:ext cx="9601196" cy="1303867"/>
          </a:xfrm>
        </p:spPr>
        <p:txBody>
          <a:bodyPr>
            <a:noAutofit/>
          </a:bodyPr>
          <a:lstStyle/>
          <a:p>
            <a:r>
              <a:rPr lang="en-US" sz="5000" b="1" dirty="0" smtClean="0"/>
              <a:t>Don’t Discard the Most </a:t>
            </a:r>
            <a:br>
              <a:rPr lang="en-US" sz="5000" b="1" dirty="0" smtClean="0"/>
            </a:br>
            <a:r>
              <a:rPr lang="en-US" sz="5000" b="1" dirty="0" smtClean="0"/>
              <a:t>Important Things</a:t>
            </a:r>
            <a:endParaRPr lang="en-US" sz="5000" b="1" dirty="0"/>
          </a:p>
        </p:txBody>
      </p:sp>
      <p:sp>
        <p:nvSpPr>
          <p:cNvPr id="3" name="Content Placeholder 2"/>
          <p:cNvSpPr>
            <a:spLocks noGrp="1"/>
          </p:cNvSpPr>
          <p:nvPr>
            <p:ph idx="1"/>
          </p:nvPr>
        </p:nvSpPr>
        <p:spPr>
          <a:xfrm>
            <a:off x="647700" y="2285999"/>
            <a:ext cx="10883900" cy="4359500"/>
          </a:xfrm>
        </p:spPr>
        <p:txBody>
          <a:bodyPr>
            <a:noAutofit/>
          </a:bodyPr>
          <a:lstStyle/>
          <a:p>
            <a:r>
              <a:rPr lang="en-US" sz="3600" b="1" dirty="0" smtClean="0"/>
              <a:t>Often, we don’t make time for the things that will help us the most -- things like prayer, meditation, worship, fellowship, exhortation, etc.</a:t>
            </a:r>
          </a:p>
          <a:p>
            <a:r>
              <a:rPr lang="en-US" sz="3600" b="1" dirty="0" smtClean="0"/>
              <a:t>Occasionally, we may even discard these things thinking they get in the way. Just like Carl, we will discover that they were the key to our survival and safety.</a:t>
            </a:r>
            <a:endParaRPr lang="en-US" sz="3600" b="1" dirty="0"/>
          </a:p>
        </p:txBody>
      </p:sp>
    </p:spTree>
    <p:extLst>
      <p:ext uri="{BB962C8B-B14F-4D97-AF65-F5344CB8AC3E}">
        <p14:creationId xmlns:p14="http://schemas.microsoft.com/office/powerpoint/2010/main" val="3007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3" y="875763"/>
            <a:ext cx="10431888" cy="4832092"/>
          </a:xfrm>
          <a:prstGeom prst="rect">
            <a:avLst/>
          </a:prstGeom>
          <a:noFill/>
        </p:spPr>
        <p:txBody>
          <a:bodyPr wrap="square" rtlCol="0">
            <a:spAutoFit/>
          </a:bodyPr>
          <a:lstStyle/>
          <a:p>
            <a:r>
              <a:rPr lang="en-US" sz="4400" b="1" dirty="0" smtClean="0"/>
              <a:t>“Finally</a:t>
            </a:r>
            <a:r>
              <a:rPr lang="en-US" sz="4400" b="1" dirty="0"/>
              <a:t>, brothers, whatever is true, whatever is honorable, whatever is just, whatever is pure, whatever is lovely, whatever is commendable, if there is any excellence, if there is anything worthy of praise, think about these things</a:t>
            </a:r>
            <a:r>
              <a:rPr lang="en-US" sz="4400" b="1" dirty="0" smtClean="0"/>
              <a:t>.” ~Philippians 4:8</a:t>
            </a:r>
            <a:endParaRPr lang="en-US" sz="4400" b="1" dirty="0"/>
          </a:p>
        </p:txBody>
      </p:sp>
    </p:spTree>
    <p:extLst>
      <p:ext uri="{BB962C8B-B14F-4D97-AF65-F5344CB8AC3E}">
        <p14:creationId xmlns:p14="http://schemas.microsoft.com/office/powerpoint/2010/main" val="2728282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759854"/>
            <a:ext cx="10756900" cy="5563061"/>
          </a:xfrm>
          <a:prstGeom prst="rect">
            <a:avLst/>
          </a:prstGeom>
          <a:noFill/>
        </p:spPr>
        <p:txBody>
          <a:bodyPr wrap="square" rtlCol="0">
            <a:spAutoFit/>
          </a:bodyPr>
          <a:lstStyle/>
          <a:p>
            <a:r>
              <a:rPr lang="en-US" sz="3750" b="1" dirty="0" smtClean="0"/>
              <a:t>“For </a:t>
            </a:r>
            <a:r>
              <a:rPr lang="en-US" sz="3750" b="1" dirty="0"/>
              <a:t>this very reason, make every effort to supplement your faith with virtue, and virtue with knowledge, and knowledge with self-control, and self-control with steadfastness, and steadfastness with godliness, and godliness with brotherly affection, and brotherly affection with love. For if these qualities are yours and are increasing, they keep you from being ineffective or unfruitful in the knowledge of our Lord Jesus Christ</a:t>
            </a:r>
            <a:r>
              <a:rPr lang="en-US" sz="3750" b="1" dirty="0" smtClean="0"/>
              <a:t>.” ~ 2 </a:t>
            </a:r>
            <a:r>
              <a:rPr lang="en-US" sz="3750" b="1" dirty="0"/>
              <a:t>Peter </a:t>
            </a:r>
            <a:r>
              <a:rPr lang="en-US" sz="3750" b="1" dirty="0" smtClean="0"/>
              <a:t>1:5-8</a:t>
            </a:r>
            <a:endParaRPr lang="en-US" sz="3750" b="1" dirty="0"/>
          </a:p>
          <a:p>
            <a:endParaRPr lang="en-US" dirty="0"/>
          </a:p>
        </p:txBody>
      </p:sp>
    </p:spTree>
    <p:extLst>
      <p:ext uri="{BB962C8B-B14F-4D97-AF65-F5344CB8AC3E}">
        <p14:creationId xmlns:p14="http://schemas.microsoft.com/office/powerpoint/2010/main" val="2536972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120775"/>
            <a:ext cx="10604500" cy="4924425"/>
          </a:xfrm>
        </p:spPr>
        <p:txBody>
          <a:bodyPr>
            <a:normAutofit/>
          </a:bodyPr>
          <a:lstStyle/>
          <a:p>
            <a:pPr marL="0" indent="0">
              <a:buNone/>
            </a:pPr>
            <a:r>
              <a:rPr lang="en-US" sz="4000" b="1" dirty="0" smtClean="0"/>
              <a:t>“We </a:t>
            </a:r>
            <a:r>
              <a:rPr lang="en-US" sz="4000" b="1" dirty="0"/>
              <a:t>ask you, brothers, to respect those who labor among you and are over you in the Lord and admonish you, and to esteem them very highly in love because of their work. Be at peace among yourselves. And we urge you, brothers, admonish the idle, encourage the fainthearted, help the weak, be patient with them </a:t>
            </a:r>
            <a:r>
              <a:rPr lang="en-US" sz="4000" b="1" dirty="0" smtClean="0"/>
              <a:t>all… </a:t>
            </a:r>
            <a:endParaRPr lang="en-US" sz="4000" b="1" dirty="0"/>
          </a:p>
          <a:p>
            <a:endParaRPr lang="en-US" dirty="0"/>
          </a:p>
        </p:txBody>
      </p:sp>
    </p:spTree>
    <p:extLst>
      <p:ext uri="{BB962C8B-B14F-4D97-AF65-F5344CB8AC3E}">
        <p14:creationId xmlns:p14="http://schemas.microsoft.com/office/powerpoint/2010/main" val="4230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800101"/>
            <a:ext cx="10148552" cy="5493812"/>
          </a:xfrm>
          <a:prstGeom prst="rect">
            <a:avLst/>
          </a:prstGeom>
          <a:noFill/>
        </p:spPr>
        <p:txBody>
          <a:bodyPr wrap="square" rtlCol="0">
            <a:spAutoFit/>
          </a:bodyPr>
          <a:lstStyle/>
          <a:p>
            <a:r>
              <a:rPr lang="en-US" sz="3900" b="1" dirty="0" smtClean="0"/>
              <a:t>…See </a:t>
            </a:r>
            <a:r>
              <a:rPr lang="en-US" sz="3900" b="1" dirty="0"/>
              <a:t>that no one repays anyone evil for evil, but always seek to do good to one another and to everyone. Rejoice always, pray without ceasing, give thanks in all circumstances; for this is the will of God in Christ Jesus for you. Do not quench the Spirit. Do not despise prophecies, but test everything; hold fast what is good. Abstain from every form of evil</a:t>
            </a:r>
            <a:r>
              <a:rPr lang="en-US" sz="3900" b="1" dirty="0" smtClean="0"/>
              <a:t>.” </a:t>
            </a:r>
          </a:p>
          <a:p>
            <a:r>
              <a:rPr lang="en-US" sz="3900" b="1" dirty="0" smtClean="0"/>
              <a:t>~1 Thessalonians 5:12-22</a:t>
            </a:r>
            <a:endParaRPr lang="en-US" sz="3900" b="1" dirty="0"/>
          </a:p>
        </p:txBody>
      </p:sp>
    </p:spTree>
    <p:extLst>
      <p:ext uri="{BB962C8B-B14F-4D97-AF65-F5344CB8AC3E}">
        <p14:creationId xmlns:p14="http://schemas.microsoft.com/office/powerpoint/2010/main" val="731029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Tell Others About Your Journey</a:t>
            </a:r>
            <a:endParaRPr lang="en-US" sz="5000" b="1" dirty="0"/>
          </a:p>
        </p:txBody>
      </p:sp>
      <p:sp>
        <p:nvSpPr>
          <p:cNvPr id="3" name="Content Placeholder 2"/>
          <p:cNvSpPr>
            <a:spLocks noGrp="1"/>
          </p:cNvSpPr>
          <p:nvPr>
            <p:ph idx="1"/>
          </p:nvPr>
        </p:nvSpPr>
        <p:spPr>
          <a:xfrm>
            <a:off x="772732" y="2408349"/>
            <a:ext cx="10746168" cy="4056845"/>
          </a:xfrm>
        </p:spPr>
        <p:txBody>
          <a:bodyPr>
            <a:noAutofit/>
          </a:bodyPr>
          <a:lstStyle/>
          <a:p>
            <a:r>
              <a:rPr lang="en-US" sz="3700" b="1" dirty="0" smtClean="0"/>
              <a:t>One of the things that is so baffling about Carl’s story is that no one really knew any details about his trip because he did not share them with anyone.</a:t>
            </a:r>
          </a:p>
          <a:p>
            <a:r>
              <a:rPr lang="en-US" sz="3700" b="1" dirty="0" smtClean="0"/>
              <a:t>As Christians, one of our tasks is to make sure others know about Christ so they can be prepared for his return as well. </a:t>
            </a:r>
            <a:endParaRPr lang="en-US" sz="3700" b="1" dirty="0"/>
          </a:p>
        </p:txBody>
      </p:sp>
    </p:spTree>
    <p:extLst>
      <p:ext uri="{BB962C8B-B14F-4D97-AF65-F5344CB8AC3E}">
        <p14:creationId xmlns:p14="http://schemas.microsoft.com/office/powerpoint/2010/main" val="339396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Preparing for Departure</a:t>
            </a:r>
            <a:endParaRPr lang="en-US" sz="5000" b="1" dirty="0"/>
          </a:p>
        </p:txBody>
      </p:sp>
      <p:sp>
        <p:nvSpPr>
          <p:cNvPr id="3" name="Content Placeholder 2"/>
          <p:cNvSpPr>
            <a:spLocks noGrp="1"/>
          </p:cNvSpPr>
          <p:nvPr>
            <p:ph idx="1"/>
          </p:nvPr>
        </p:nvSpPr>
        <p:spPr>
          <a:xfrm>
            <a:off x="812800" y="2556932"/>
            <a:ext cx="10579100" cy="3689322"/>
          </a:xfrm>
        </p:spPr>
        <p:txBody>
          <a:bodyPr>
            <a:noAutofit/>
          </a:bodyPr>
          <a:lstStyle/>
          <a:p>
            <a:r>
              <a:rPr lang="en-US" sz="4400" b="1" dirty="0" smtClean="0"/>
              <a:t>If you have ever flown, or been in an airport, you’ve heard this phrase. </a:t>
            </a:r>
          </a:p>
          <a:p>
            <a:r>
              <a:rPr lang="en-US" sz="4400" b="1" dirty="0" smtClean="0"/>
              <a:t>While sitting on an airplane, I’ve often thought that there really is nothing I can do – the pilot has to fly the plane.</a:t>
            </a:r>
          </a:p>
        </p:txBody>
      </p:sp>
    </p:spTree>
    <p:extLst>
      <p:ext uri="{BB962C8B-B14F-4D97-AF65-F5344CB8AC3E}">
        <p14:creationId xmlns:p14="http://schemas.microsoft.com/office/powerpoint/2010/main" val="32472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0900" y="927100"/>
            <a:ext cx="10502900" cy="5254625"/>
          </a:xfrm>
        </p:spPr>
        <p:txBody>
          <a:bodyPr>
            <a:noAutofit/>
          </a:bodyPr>
          <a:lstStyle/>
          <a:p>
            <a:r>
              <a:rPr lang="en-US" sz="3900" b="1" dirty="0" smtClean="0"/>
              <a:t>We must realize that we need to stop quoting The Great Commission and start living it out. (Mark 16)</a:t>
            </a:r>
          </a:p>
          <a:p>
            <a:r>
              <a:rPr lang="en-US" sz="3900" b="1" dirty="0" smtClean="0"/>
              <a:t>Are you prayerful about your family and friends who aren’t Christians? Have you sat down and had these conversations with them? Lazarus waited to try to have those conversations.   (Luke 16)</a:t>
            </a:r>
            <a:endParaRPr lang="en-US" sz="3900" b="1" dirty="0"/>
          </a:p>
        </p:txBody>
      </p:sp>
    </p:spTree>
    <p:extLst>
      <p:ext uri="{BB962C8B-B14F-4D97-AF65-F5344CB8AC3E}">
        <p14:creationId xmlns:p14="http://schemas.microsoft.com/office/powerpoint/2010/main" val="18740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1" y="1028700"/>
            <a:ext cx="10553699" cy="5153025"/>
          </a:xfrm>
        </p:spPr>
        <p:txBody>
          <a:bodyPr>
            <a:noAutofit/>
          </a:bodyPr>
          <a:lstStyle/>
          <a:p>
            <a:pPr>
              <a:buNone/>
            </a:pPr>
            <a:r>
              <a:rPr lang="en-US" sz="4400" b="1" dirty="0" smtClean="0"/>
              <a:t>When I find myself unmotivated and lazy about telling others, it terrifies me because I have arrived at two conclusions:</a:t>
            </a:r>
          </a:p>
          <a:p>
            <a:pPr>
              <a:buNone/>
            </a:pPr>
            <a:r>
              <a:rPr lang="en-US" sz="4400" b="1" dirty="0" smtClean="0"/>
              <a:t>	1. I must not really believe what I say I     		believe.</a:t>
            </a:r>
          </a:p>
          <a:p>
            <a:pPr>
              <a:buNone/>
            </a:pPr>
            <a:r>
              <a:rPr lang="en-US" sz="4400" b="1" dirty="0" smtClean="0"/>
              <a:t>  2. Or, I must not really care.</a:t>
            </a:r>
            <a:endParaRPr lang="en-US" sz="4400" b="1" dirty="0"/>
          </a:p>
        </p:txBody>
      </p:sp>
    </p:spTree>
    <p:extLst>
      <p:ext uri="{BB962C8B-B14F-4D97-AF65-F5344CB8AC3E}">
        <p14:creationId xmlns:p14="http://schemas.microsoft.com/office/powerpoint/2010/main" val="19846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6301" y="1130300"/>
            <a:ext cx="10464799" cy="5143500"/>
          </a:xfrm>
        </p:spPr>
        <p:txBody>
          <a:bodyPr>
            <a:noAutofit/>
          </a:bodyPr>
          <a:lstStyle/>
          <a:p>
            <a:pPr marL="0" indent="0">
              <a:buNone/>
            </a:pPr>
            <a:r>
              <a:rPr lang="en-US" sz="4200" b="1" dirty="0" smtClean="0"/>
              <a:t>One of the best arguments that Atheists use is that if Christians truly believed that others are going to Hell if they don’t do what the Bible says, then why aren’t they (Christians) going to any and every measure to teach others. </a:t>
            </a:r>
            <a:endParaRPr lang="en-US" sz="4200" b="1" dirty="0"/>
          </a:p>
        </p:txBody>
      </p:sp>
    </p:spTree>
    <p:extLst>
      <p:ext uri="{BB962C8B-B14F-4D97-AF65-F5344CB8AC3E}">
        <p14:creationId xmlns:p14="http://schemas.microsoft.com/office/powerpoint/2010/main" val="11385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Do the Work</a:t>
            </a:r>
            <a:endParaRPr lang="en-US" sz="5000" b="1" dirty="0"/>
          </a:p>
        </p:txBody>
      </p:sp>
      <p:sp>
        <p:nvSpPr>
          <p:cNvPr id="3" name="Content Placeholder 2"/>
          <p:cNvSpPr>
            <a:spLocks noGrp="1"/>
          </p:cNvSpPr>
          <p:nvPr>
            <p:ph idx="1"/>
          </p:nvPr>
        </p:nvSpPr>
        <p:spPr>
          <a:xfrm>
            <a:off x="825500" y="2556932"/>
            <a:ext cx="10528300" cy="3318936"/>
          </a:xfrm>
        </p:spPr>
        <p:txBody>
          <a:bodyPr>
            <a:normAutofit fontScale="62500" lnSpcReduction="20000"/>
          </a:bodyPr>
          <a:lstStyle/>
          <a:p>
            <a:pPr>
              <a:buNone/>
            </a:pPr>
            <a:r>
              <a:rPr lang="en-US" sz="5700" b="1" dirty="0" smtClean="0"/>
              <a:t>“As </a:t>
            </a:r>
            <a:r>
              <a:rPr lang="en-US" sz="5700" b="1" dirty="0"/>
              <a:t>for you, always be sober-minded, endure suffering, do the work of an evangelist, fulfill your ministry</a:t>
            </a:r>
            <a:r>
              <a:rPr lang="en-US" sz="5700" b="1" dirty="0" smtClean="0"/>
              <a:t>.” ~2 </a:t>
            </a:r>
            <a:r>
              <a:rPr lang="en-US" sz="5700" b="1" dirty="0"/>
              <a:t>Timothy </a:t>
            </a:r>
            <a:r>
              <a:rPr lang="en-US" sz="5700" b="1" dirty="0" smtClean="0"/>
              <a:t>4:5</a:t>
            </a:r>
          </a:p>
          <a:p>
            <a:pPr>
              <a:buNone/>
            </a:pPr>
            <a:endParaRPr lang="en-US" sz="5700" b="1" dirty="0" smtClean="0"/>
          </a:p>
          <a:p>
            <a:pPr>
              <a:buNone/>
            </a:pPr>
            <a:r>
              <a:rPr lang="en-US" sz="5700" b="1" dirty="0" smtClean="0"/>
              <a:t>We are all evangelists! It’s part of preparing for our journey.</a:t>
            </a:r>
            <a:endParaRPr lang="en-US" sz="5700" b="1" dirty="0"/>
          </a:p>
          <a:p>
            <a:endParaRPr lang="en-US" dirty="0"/>
          </a:p>
          <a:p>
            <a:endParaRPr lang="en-US" dirty="0"/>
          </a:p>
        </p:txBody>
      </p:sp>
    </p:spTree>
    <p:extLst>
      <p:ext uri="{BB962C8B-B14F-4D97-AF65-F5344CB8AC3E}">
        <p14:creationId xmlns:p14="http://schemas.microsoft.com/office/powerpoint/2010/main" val="18820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Departure!!</a:t>
            </a:r>
            <a:endParaRPr lang="en-US" dirty="0"/>
          </a:p>
        </p:txBody>
      </p:sp>
      <p:sp>
        <p:nvSpPr>
          <p:cNvPr id="3" name="Content Placeholder 2"/>
          <p:cNvSpPr>
            <a:spLocks noGrp="1"/>
          </p:cNvSpPr>
          <p:nvPr>
            <p:ph idx="1"/>
          </p:nvPr>
        </p:nvSpPr>
        <p:spPr/>
        <p:txBody>
          <a:bodyPr>
            <a:normAutofit lnSpcReduction="10000"/>
          </a:bodyPr>
          <a:lstStyle/>
          <a:p>
            <a:r>
              <a:rPr lang="en-US" sz="4800" dirty="0" smtClean="0"/>
              <a:t>Be familiar with your Pilot.</a:t>
            </a:r>
          </a:p>
          <a:p>
            <a:r>
              <a:rPr lang="en-US" sz="4800" dirty="0" smtClean="0"/>
              <a:t>Don’t discard the most important things.</a:t>
            </a:r>
          </a:p>
          <a:p>
            <a:r>
              <a:rPr lang="en-US" sz="4800" dirty="0" smtClean="0"/>
              <a:t>Tell others about your journey.</a:t>
            </a:r>
          </a:p>
          <a:p>
            <a:endParaRPr lang="en-US" dirty="0"/>
          </a:p>
        </p:txBody>
      </p:sp>
    </p:spTree>
    <p:extLst>
      <p:ext uri="{BB962C8B-B14F-4D97-AF65-F5344CB8AC3E}">
        <p14:creationId xmlns:p14="http://schemas.microsoft.com/office/powerpoint/2010/main" val="329704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736600"/>
            <a:ext cx="10528300" cy="5638800"/>
          </a:xfrm>
        </p:spPr>
        <p:txBody>
          <a:bodyPr>
            <a:normAutofit fontScale="92500"/>
          </a:bodyPr>
          <a:lstStyle/>
          <a:p>
            <a:r>
              <a:rPr lang="en-US" sz="4800" b="1" dirty="0"/>
              <a:t>When we </a:t>
            </a:r>
            <a:r>
              <a:rPr lang="en-US" sz="4800" b="1" dirty="0" smtClean="0"/>
              <a:t>give </a:t>
            </a:r>
            <a:r>
              <a:rPr lang="en-US" sz="4800" b="1" dirty="0"/>
              <a:t>a spiritual connotation </a:t>
            </a:r>
            <a:r>
              <a:rPr lang="en-US" sz="4800" b="1" dirty="0" smtClean="0"/>
              <a:t>to </a:t>
            </a:r>
            <a:r>
              <a:rPr lang="en-US" sz="4800" b="1" dirty="0"/>
              <a:t>this </a:t>
            </a:r>
            <a:r>
              <a:rPr lang="en-US" sz="4800" b="1" dirty="0" smtClean="0"/>
              <a:t>statement, </a:t>
            </a:r>
            <a:r>
              <a:rPr lang="en-US" sz="4800" b="1" dirty="0"/>
              <a:t>it takes on a powerful new meaning </a:t>
            </a:r>
            <a:r>
              <a:rPr lang="en-US" sz="4800" b="1" dirty="0" smtClean="0"/>
              <a:t>that we should all </a:t>
            </a:r>
            <a:r>
              <a:rPr lang="en-US" sz="4800" b="1" dirty="0"/>
              <a:t>consider</a:t>
            </a:r>
            <a:r>
              <a:rPr lang="en-US" sz="4800" b="1" dirty="0" smtClean="0"/>
              <a:t>.</a:t>
            </a:r>
          </a:p>
          <a:p>
            <a:r>
              <a:rPr lang="en-US" sz="4800" b="1" dirty="0" smtClean="0"/>
              <a:t>There are things we should be doing as Christians to prepare ourselves for departure. That preparation is the essence of the Christian’s duty here on Earth. </a:t>
            </a:r>
            <a:endParaRPr lang="en-US" sz="4800" b="1" dirty="0"/>
          </a:p>
          <a:p>
            <a:endParaRPr lang="en-US" dirty="0"/>
          </a:p>
        </p:txBody>
      </p:sp>
    </p:spTree>
    <p:extLst>
      <p:ext uri="{BB962C8B-B14F-4D97-AF65-F5344CB8AC3E}">
        <p14:creationId xmlns:p14="http://schemas.microsoft.com/office/powerpoint/2010/main" val="27618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b="1" dirty="0" smtClean="0"/>
              <a:t>The Essence of Our Duty on Earth</a:t>
            </a:r>
            <a:endParaRPr lang="en-US" sz="5000" b="1" dirty="0"/>
          </a:p>
        </p:txBody>
      </p:sp>
      <p:sp>
        <p:nvSpPr>
          <p:cNvPr id="3" name="Content Placeholder 2"/>
          <p:cNvSpPr>
            <a:spLocks noGrp="1"/>
          </p:cNvSpPr>
          <p:nvPr>
            <p:ph idx="1"/>
          </p:nvPr>
        </p:nvSpPr>
        <p:spPr>
          <a:xfrm>
            <a:off x="772732" y="2556931"/>
            <a:ext cx="10599313" cy="3792353"/>
          </a:xfrm>
        </p:spPr>
        <p:txBody>
          <a:bodyPr>
            <a:normAutofit fontScale="85000" lnSpcReduction="20000"/>
          </a:bodyPr>
          <a:lstStyle/>
          <a:p>
            <a:pPr marL="0" indent="0">
              <a:buNone/>
            </a:pPr>
            <a:r>
              <a:rPr lang="en-US" sz="4300" b="1" dirty="0" smtClean="0"/>
              <a:t>“</a:t>
            </a:r>
            <a:r>
              <a:rPr lang="en-US" sz="4300" b="1" dirty="0"/>
              <a:t>Teacher, which is the </a:t>
            </a:r>
            <a:r>
              <a:rPr lang="en-US" sz="4300" b="1" dirty="0" smtClean="0"/>
              <a:t>great </a:t>
            </a:r>
            <a:r>
              <a:rPr lang="en-US" sz="4300" b="1" dirty="0"/>
              <a:t>commandment in the Law?” And </a:t>
            </a:r>
            <a:r>
              <a:rPr lang="en-US" sz="4300" b="1" dirty="0" smtClean="0"/>
              <a:t>He </a:t>
            </a:r>
            <a:r>
              <a:rPr lang="en-US" sz="4300" b="1" dirty="0"/>
              <a:t>said to him, “You shall love the Lord your God with all your heart and with all your soul and with all your mind. This is the great and first commandment. And a second is like it: You shall love your neighbor as yourself. On these two commandments depend all the Law and the Prophets</a:t>
            </a:r>
            <a:r>
              <a:rPr lang="en-US" sz="4300" b="1" dirty="0" smtClean="0"/>
              <a:t>.” ~Matthew 22:36-40</a:t>
            </a:r>
            <a:endParaRPr lang="en-US" sz="4300"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278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b="1" dirty="0" smtClean="0"/>
              <a:t>Have you ever heard of Carl McCunn?</a:t>
            </a:r>
            <a:endParaRPr lang="en-US" sz="5000" b="1" dirty="0"/>
          </a:p>
        </p:txBody>
      </p:sp>
      <p:sp>
        <p:nvSpPr>
          <p:cNvPr id="3" name="Content Placeholder 2"/>
          <p:cNvSpPr>
            <a:spLocks noGrp="1"/>
          </p:cNvSpPr>
          <p:nvPr>
            <p:ph idx="1"/>
          </p:nvPr>
        </p:nvSpPr>
        <p:spPr>
          <a:xfrm>
            <a:off x="669702" y="2362200"/>
            <a:ext cx="10836498" cy="4231783"/>
          </a:xfrm>
        </p:spPr>
        <p:txBody>
          <a:bodyPr>
            <a:noAutofit/>
          </a:bodyPr>
          <a:lstStyle/>
          <a:p>
            <a:r>
              <a:rPr lang="en-US" sz="4000" b="1" dirty="0" smtClean="0"/>
              <a:t>He was a nature photographer who went on a trip to the Alaskan wilderness. It was a trip from which he would never return. </a:t>
            </a:r>
          </a:p>
          <a:p>
            <a:r>
              <a:rPr lang="en-US" sz="4000" b="1" dirty="0" smtClean="0"/>
              <a:t>When the trip took a turn for the worst Carl McCunn began to keep a journal of all the events that occurred.</a:t>
            </a:r>
            <a:endParaRPr lang="en-US" sz="4000" b="1" dirty="0"/>
          </a:p>
        </p:txBody>
      </p:sp>
    </p:spTree>
    <p:extLst>
      <p:ext uri="{BB962C8B-B14F-4D97-AF65-F5344CB8AC3E}">
        <p14:creationId xmlns:p14="http://schemas.microsoft.com/office/powerpoint/2010/main" val="15953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Failure to Prepare Properly</a:t>
            </a:r>
            <a:endParaRPr lang="en-US" sz="5000" b="1" dirty="0"/>
          </a:p>
        </p:txBody>
      </p:sp>
      <p:sp>
        <p:nvSpPr>
          <p:cNvPr id="3" name="Content Placeholder 2"/>
          <p:cNvSpPr>
            <a:spLocks noGrp="1"/>
          </p:cNvSpPr>
          <p:nvPr>
            <p:ph idx="1"/>
          </p:nvPr>
        </p:nvSpPr>
        <p:spPr>
          <a:xfrm>
            <a:off x="965915" y="2556932"/>
            <a:ext cx="10315978" cy="3318936"/>
          </a:xfrm>
        </p:spPr>
        <p:txBody>
          <a:bodyPr>
            <a:noAutofit/>
          </a:bodyPr>
          <a:lstStyle/>
          <a:p>
            <a:r>
              <a:rPr lang="en-US" sz="4400" b="1" dirty="0" smtClean="0"/>
              <a:t>Carl McCunn’s journal contained the following statement, </a:t>
            </a:r>
            <a:r>
              <a:rPr lang="en-US" sz="4400" b="1" dirty="0"/>
              <a:t>"I think I should have used more foresight about arranging my departure. I'll soon find out."</a:t>
            </a:r>
          </a:p>
        </p:txBody>
      </p:sp>
    </p:spTree>
    <p:extLst>
      <p:ext uri="{BB962C8B-B14F-4D97-AF65-F5344CB8AC3E}">
        <p14:creationId xmlns:p14="http://schemas.microsoft.com/office/powerpoint/2010/main" val="203354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7400" y="927101"/>
            <a:ext cx="10541000" cy="5359400"/>
          </a:xfrm>
        </p:spPr>
        <p:txBody>
          <a:bodyPr>
            <a:noAutofit/>
          </a:bodyPr>
          <a:lstStyle/>
          <a:p>
            <a:r>
              <a:rPr lang="en-US" sz="4400" b="1" dirty="0" smtClean="0"/>
              <a:t>Examination of his journal revealed that he had also failed to communicate with his friends, family, and most importantly, his pilot. </a:t>
            </a:r>
          </a:p>
          <a:p>
            <a:r>
              <a:rPr lang="en-US" sz="4400" b="1" dirty="0" smtClean="0"/>
              <a:t>He noted having thrown away boxes of ammunition and other supplies that he thought he “would not need.”</a:t>
            </a:r>
            <a:endParaRPr lang="en-US" sz="4400" b="1" dirty="0"/>
          </a:p>
        </p:txBody>
      </p:sp>
    </p:spTree>
    <p:extLst>
      <p:ext uri="{BB962C8B-B14F-4D97-AF65-F5344CB8AC3E}">
        <p14:creationId xmlns:p14="http://schemas.microsoft.com/office/powerpoint/2010/main" val="19568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t>Prepare for Eternity</a:t>
            </a:r>
            <a:endParaRPr lang="en-US" sz="5000" b="1" dirty="0"/>
          </a:p>
        </p:txBody>
      </p:sp>
      <p:sp>
        <p:nvSpPr>
          <p:cNvPr id="3" name="Content Placeholder 2"/>
          <p:cNvSpPr>
            <a:spLocks noGrp="1"/>
          </p:cNvSpPr>
          <p:nvPr>
            <p:ph idx="1"/>
          </p:nvPr>
        </p:nvSpPr>
        <p:spPr>
          <a:xfrm>
            <a:off x="793124" y="2285999"/>
            <a:ext cx="10662276" cy="3870102"/>
          </a:xfrm>
        </p:spPr>
        <p:txBody>
          <a:bodyPr>
            <a:noAutofit/>
          </a:bodyPr>
          <a:lstStyle/>
          <a:p>
            <a:r>
              <a:rPr lang="en-US" sz="4000" b="1" dirty="0" smtClean="0"/>
              <a:t>As Christians, we need to be preparing ourselves for eternity. (Ephesians 6)</a:t>
            </a:r>
          </a:p>
          <a:p>
            <a:r>
              <a:rPr lang="en-US" sz="4000" b="1" dirty="0" smtClean="0"/>
              <a:t>In our physical lives, we are always concerning ourselves with what is next. </a:t>
            </a:r>
          </a:p>
          <a:p>
            <a:r>
              <a:rPr lang="en-US" sz="4000" b="1" dirty="0" smtClean="0"/>
              <a:t>Are you focused on getting to heaven? </a:t>
            </a:r>
          </a:p>
        </p:txBody>
      </p:sp>
    </p:spTree>
    <p:extLst>
      <p:ext uri="{BB962C8B-B14F-4D97-AF65-F5344CB8AC3E}">
        <p14:creationId xmlns:p14="http://schemas.microsoft.com/office/powerpoint/2010/main" val="18954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2801" y="1384300"/>
            <a:ext cx="10579099" cy="4411663"/>
          </a:xfrm>
        </p:spPr>
        <p:txBody>
          <a:bodyPr>
            <a:normAutofit fontScale="92500" lnSpcReduction="20000"/>
          </a:bodyPr>
          <a:lstStyle/>
          <a:p>
            <a:pPr marL="0" indent="0">
              <a:buNone/>
            </a:pPr>
            <a:r>
              <a:rPr lang="en-US" sz="4400" b="1" dirty="0" smtClean="0"/>
              <a:t>“If </a:t>
            </a:r>
            <a:r>
              <a:rPr lang="en-US" sz="4400" b="1" dirty="0"/>
              <a:t>then you have been raised with Christ, seek the things that are above, where Christ is, seated at the right hand of God. Set your minds on things that are above, not on things that are on earth. For you have died, and your life is hidden with Christ in God. When Christ who is your life appears, then you also will appear with him in glory</a:t>
            </a:r>
            <a:r>
              <a:rPr lang="en-US" sz="4400" b="1" dirty="0" smtClean="0"/>
              <a:t>.” ~ Colossians 3:1-4</a:t>
            </a:r>
            <a:endParaRPr lang="en-US" sz="4400" b="1" dirty="0"/>
          </a:p>
          <a:p>
            <a:endParaRPr lang="en-US" dirty="0"/>
          </a:p>
        </p:txBody>
      </p:sp>
    </p:spTree>
    <p:extLst>
      <p:ext uri="{BB962C8B-B14F-4D97-AF65-F5344CB8AC3E}">
        <p14:creationId xmlns:p14="http://schemas.microsoft.com/office/powerpoint/2010/main" val="5037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172</TotalTime>
  <Words>1195</Words>
  <Application>Microsoft Office PowerPoint</Application>
  <PresentationFormat>Widescreen</PresentationFormat>
  <Paragraphs>56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Preparing for Departure</vt:lpstr>
      <vt:lpstr>Preparing for Departure</vt:lpstr>
      <vt:lpstr>PowerPoint Presentation</vt:lpstr>
      <vt:lpstr>The Essence of Our Duty on Earth</vt:lpstr>
      <vt:lpstr>Have you ever heard of Carl McCunn?</vt:lpstr>
      <vt:lpstr>Failure to Prepare Properly</vt:lpstr>
      <vt:lpstr>PowerPoint Presentation</vt:lpstr>
      <vt:lpstr>Prepare for Eternity</vt:lpstr>
      <vt:lpstr>PowerPoint Presentation</vt:lpstr>
      <vt:lpstr>PowerPoint Presentation</vt:lpstr>
      <vt:lpstr>How to Prepare for Eternity</vt:lpstr>
      <vt:lpstr>Be Familiar with your Pilot</vt:lpstr>
      <vt:lpstr>PowerPoint Presentation</vt:lpstr>
      <vt:lpstr>Don’t Discard the Most  Important Things</vt:lpstr>
      <vt:lpstr>PowerPoint Presentation</vt:lpstr>
      <vt:lpstr>PowerPoint Presentation</vt:lpstr>
      <vt:lpstr>PowerPoint Presentation</vt:lpstr>
      <vt:lpstr>PowerPoint Presentation</vt:lpstr>
      <vt:lpstr>Tell Others About Your Journey</vt:lpstr>
      <vt:lpstr>PowerPoint Presentation</vt:lpstr>
      <vt:lpstr>PowerPoint Presentation</vt:lpstr>
      <vt:lpstr>PowerPoint Presentation</vt:lpstr>
      <vt:lpstr>Do the Work</vt:lpstr>
      <vt:lpstr>Prepare for Departure!!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Departure</dc:title>
  <dc:creator>Chris Pressnell</dc:creator>
  <cp:lastModifiedBy>Chris Pressnell</cp:lastModifiedBy>
  <cp:revision>23</cp:revision>
  <dcterms:created xsi:type="dcterms:W3CDTF">2015-12-12T22:40:33Z</dcterms:created>
  <dcterms:modified xsi:type="dcterms:W3CDTF">2015-12-13T23:13:24Z</dcterms:modified>
</cp:coreProperties>
</file>