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955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7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036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3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3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30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44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8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CA7CBB-C195-4B0A-97EF-154C675B7088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CF3951-AB48-4E8B-BF1B-1C1B49D9A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6707"/>
            <a:ext cx="10396882" cy="115196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Willful sins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728545"/>
            <a:ext cx="10394707" cy="45048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Text: Hebrews 10:26-31</a:t>
            </a:r>
          </a:p>
          <a:p>
            <a:r>
              <a:rPr lang="en-US" sz="3600" dirty="0" smtClean="0"/>
              <a:t>The book “Studying Sin Seriously” by Wendell Winkler.</a:t>
            </a:r>
          </a:p>
          <a:p>
            <a:r>
              <a:rPr lang="en-US" sz="3600" dirty="0" smtClean="0"/>
              <a:t>Let’s deal with Confusion, Consequence, clarity regarding this subject.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63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76" y="389586"/>
            <a:ext cx="10396882" cy="1151965"/>
          </a:xfrm>
        </p:spPr>
        <p:txBody>
          <a:bodyPr/>
          <a:lstStyle/>
          <a:p>
            <a:r>
              <a:rPr lang="en-US" sz="6600" dirty="0">
                <a:solidFill>
                  <a:srgbClr val="B80E0F"/>
                </a:solidFill>
              </a:rPr>
              <a:t>Willful 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541551"/>
            <a:ext cx="10394707" cy="4563035"/>
          </a:xfrm>
        </p:spPr>
        <p:txBody>
          <a:bodyPr>
            <a:normAutofit/>
          </a:bodyPr>
          <a:lstStyle/>
          <a:p>
            <a:r>
              <a:rPr lang="en-US" sz="3000" i="1" dirty="0" smtClean="0"/>
              <a:t>Willful sin…………</a:t>
            </a:r>
          </a:p>
          <a:p>
            <a:pPr marL="0" indent="0" algn="ctr">
              <a:buNone/>
            </a:pPr>
            <a:r>
              <a:rPr lang="en-US" sz="3600" dirty="0" smtClean="0"/>
              <a:t>Is not a sin for which we can never be forgiven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Confusion over the phrase, “THERE NO LONGER REMAINS A SACRIFICE FOR SIN.”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so, then only </a:t>
            </a:r>
            <a:r>
              <a:rPr lang="en-US" sz="32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sins of ignorance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are forgivable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about </a:t>
            </a:r>
            <a:r>
              <a:rPr lang="en-US" sz="32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Peter in Matt. 26:69-75?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about </a:t>
            </a:r>
            <a:r>
              <a:rPr lang="en-US" sz="32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David?</a:t>
            </a:r>
            <a:endParaRPr lang="en-US" sz="3200" dirty="0" smtClean="0">
              <a:latin typeface="Calibri" panose="020F0502020204030204" pitchFamily="34" charset="0"/>
              <a:cs typeface="Andalus" panose="02020603050405020304" pitchFamily="18" charset="-78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86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29105"/>
            <a:ext cx="10396882" cy="1151965"/>
          </a:xfrm>
        </p:spPr>
        <p:txBody>
          <a:bodyPr/>
          <a:lstStyle/>
          <a:p>
            <a:r>
              <a:rPr lang="en-US" sz="6600" dirty="0">
                <a:solidFill>
                  <a:srgbClr val="B80E0F"/>
                </a:solidFill>
              </a:rPr>
              <a:t>Willful 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62130"/>
            <a:ext cx="10394707" cy="4546242"/>
          </a:xfrm>
        </p:spPr>
        <p:txBody>
          <a:bodyPr>
            <a:normAutofit/>
          </a:bodyPr>
          <a:lstStyle/>
          <a:p>
            <a:pPr lvl="0">
              <a:buClr>
                <a:srgbClr val="B80E0F"/>
              </a:buClr>
            </a:pPr>
            <a:r>
              <a:rPr lang="en-US" sz="3000" i="1" dirty="0">
                <a:solidFill>
                  <a:prstClr val="black"/>
                </a:solidFill>
              </a:rPr>
              <a:t>Willful sin…………</a:t>
            </a:r>
          </a:p>
          <a:p>
            <a:pPr marL="0" indent="0" algn="ctr">
              <a:buNone/>
            </a:pPr>
            <a:r>
              <a:rPr lang="en-US" sz="3600" dirty="0" smtClean="0"/>
              <a:t>Is deliberately refusing to accept and do right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Specifically, willfully abandoning Christianity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New covenant better than old covenant</a:t>
            </a:r>
          </a:p>
          <a:p>
            <a:pPr lvl="1">
              <a:lnSpc>
                <a:spcPct val="100000"/>
              </a:lnSpc>
            </a:pPr>
            <a:r>
              <a:rPr lang="en-US" sz="3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Christ over Moses</a:t>
            </a:r>
          </a:p>
          <a:p>
            <a:pPr lvl="1">
              <a:lnSpc>
                <a:spcPct val="100000"/>
              </a:lnSpc>
            </a:pPr>
            <a:r>
              <a:rPr lang="en-US" sz="3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Gospel over the law</a:t>
            </a:r>
          </a:p>
          <a:p>
            <a:pPr lvl="1">
              <a:lnSpc>
                <a:spcPct val="100000"/>
              </a:lnSpc>
            </a:pPr>
            <a:r>
              <a:rPr lang="en-US" sz="3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Sacrifice of Christ over the sacrifice of bulls and goats</a:t>
            </a:r>
            <a:endParaRPr lang="en-US" sz="30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35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9585"/>
            <a:ext cx="10396882" cy="1151965"/>
          </a:xfrm>
        </p:spPr>
        <p:txBody>
          <a:bodyPr/>
          <a:lstStyle/>
          <a:p>
            <a:r>
              <a:rPr lang="en-US" sz="6600" dirty="0">
                <a:solidFill>
                  <a:srgbClr val="B80E0F"/>
                </a:solidFill>
              </a:rPr>
              <a:t>Willful 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1541551"/>
            <a:ext cx="10394707" cy="426682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B80E0F"/>
              </a:buClr>
            </a:pPr>
            <a:r>
              <a:rPr lang="en-US" sz="3200" i="1" dirty="0">
                <a:solidFill>
                  <a:prstClr val="black"/>
                </a:solidFill>
              </a:rPr>
              <a:t>Willful sin</a:t>
            </a:r>
            <a:r>
              <a:rPr lang="en-US" sz="3200" i="1" dirty="0" smtClean="0">
                <a:solidFill>
                  <a:prstClr val="black"/>
                </a:solidFill>
              </a:rPr>
              <a:t>…………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prstClr val="black"/>
                </a:solidFill>
              </a:rPr>
              <a:t>Is still being committed today (in principle)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 know that I have not been baptized as the bible demonstrates, but I just don’t believe that I have to do that.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 don’t always find that the congregation I belong to teaches what the bible says but I have friends that attend there so I want to continue worshipping and supporting them.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0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100</TotalTime>
  <Words>194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Andalus</vt:lpstr>
      <vt:lpstr>Arabic Typesetting</vt:lpstr>
      <vt:lpstr>Arial</vt:lpstr>
      <vt:lpstr>Calibri</vt:lpstr>
      <vt:lpstr>Impact</vt:lpstr>
      <vt:lpstr>Main Event</vt:lpstr>
      <vt:lpstr>Willful sins</vt:lpstr>
      <vt:lpstr>Willful sins</vt:lpstr>
      <vt:lpstr>Willful sins</vt:lpstr>
      <vt:lpstr>Willful sins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4</cp:revision>
  <dcterms:created xsi:type="dcterms:W3CDTF">2015-11-08T12:09:48Z</dcterms:created>
  <dcterms:modified xsi:type="dcterms:W3CDTF">2015-11-08T13:50:35Z</dcterms:modified>
</cp:coreProperties>
</file>