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0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5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091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39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36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28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050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9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468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99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8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8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40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87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69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31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695EF1-BD9A-40F3-A930-DF67D7A80543}" type="datetimeFigureOut">
              <a:rPr lang="en-US" smtClean="0"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171C8D-362A-4ED1-94D6-373FC4B1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5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stellar" panose="020A0402060406010301" pitchFamily="18" charset="0"/>
              </a:rPr>
              <a:t>“For the sake of Christ”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Text: II Cor. 12:10</a:t>
            </a:r>
          </a:p>
          <a:p>
            <a:r>
              <a:rPr lang="en-US" sz="3600" dirty="0" smtClean="0"/>
              <a:t>Have you ever heard someone say……</a:t>
            </a:r>
          </a:p>
          <a:p>
            <a:pPr lvl="1"/>
            <a:r>
              <a:rPr lang="en-US" sz="3200" dirty="0" smtClean="0"/>
              <a:t>“For Christ’s Sake!!!!”</a:t>
            </a:r>
          </a:p>
          <a:p>
            <a:pPr lvl="1"/>
            <a:r>
              <a:rPr lang="en-US" sz="3200" dirty="0" smtClean="0"/>
              <a:t>Most often, this is a flippant, irreverent, sacrilegious phrase offered in disgust.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760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stellar" panose="020A0402060406010301" pitchFamily="18" charset="0"/>
              </a:rPr>
              <a:t>“For the sake of Christ”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However, when Paul uses this same terminology he does so with the most noble of intentions.</a:t>
            </a:r>
          </a:p>
          <a:p>
            <a:r>
              <a:rPr lang="en-US" sz="3600" dirty="0" smtClean="0"/>
              <a:t>The attitude manifested by the apostle in this text ought to be the attitude each of us possesses. </a:t>
            </a:r>
          </a:p>
          <a:p>
            <a:r>
              <a:rPr lang="en-US" sz="3600" dirty="0" smtClean="0"/>
              <a:t>Consider the context of this statement.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3329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stellar" panose="020A0402060406010301" pitchFamily="18" charset="0"/>
              </a:rPr>
              <a:t>“For the sake of Christ”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02200"/>
          </a:xfrm>
        </p:spPr>
        <p:txBody>
          <a:bodyPr>
            <a:normAutofit lnSpcReduction="10000"/>
          </a:bodyPr>
          <a:lstStyle/>
          <a:p>
            <a:r>
              <a:rPr lang="en-US" sz="3200" i="1" dirty="0" smtClean="0"/>
              <a:t>For the sake of Christ, then………</a:t>
            </a:r>
          </a:p>
          <a:p>
            <a:pPr marL="0" indent="0" algn="ctr">
              <a:buNone/>
            </a:pPr>
            <a:r>
              <a:rPr lang="en-US" sz="3200" dirty="0" smtClean="0"/>
              <a:t>WE SHOULD LOSE OUR LIVES</a:t>
            </a:r>
          </a:p>
          <a:p>
            <a:r>
              <a:rPr lang="en-US" sz="3200" dirty="0" smtClean="0"/>
              <a:t>Matt. 10:39 see also Galatians 2:20</a:t>
            </a:r>
          </a:p>
          <a:p>
            <a:r>
              <a:rPr lang="en-US" sz="3200" dirty="0" smtClean="0"/>
              <a:t>If need be to even </a:t>
            </a:r>
            <a:r>
              <a:rPr lang="en-US" sz="3200" b="1" u="sng" dirty="0" smtClean="0"/>
              <a:t>die!</a:t>
            </a:r>
          </a:p>
          <a:p>
            <a:pPr lvl="1"/>
            <a:r>
              <a:rPr lang="en-US" sz="3000" dirty="0" smtClean="0"/>
              <a:t>II Cor. 4:11</a:t>
            </a:r>
          </a:p>
          <a:p>
            <a:pPr lvl="1"/>
            <a:r>
              <a:rPr lang="en-US" sz="3000" dirty="0" smtClean="0"/>
              <a:t>Rev. 2:10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0384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stellar" panose="020A0402060406010301" pitchFamily="18" charset="0"/>
              </a:rPr>
              <a:t>“For the sake of Christ”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</a:pPr>
            <a:r>
              <a:rPr lang="en-US" sz="32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For the sake of Christ, then</a:t>
            </a:r>
            <a:r>
              <a:rPr lang="en-US" sz="3200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………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WE SHOULD SERVE AND LABOR</a:t>
            </a:r>
          </a:p>
          <a:p>
            <a:pPr>
              <a:buClr>
                <a:srgbClr val="83992A"/>
              </a:buClr>
            </a:pP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II Cor. 4:5</a:t>
            </a:r>
          </a:p>
          <a:p>
            <a:pPr>
              <a:buClr>
                <a:srgbClr val="83992A"/>
              </a:buClr>
            </a:pP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Rev. 2:3</a:t>
            </a:r>
          </a:p>
          <a:p>
            <a:pPr>
              <a:buClr>
                <a:srgbClr val="83992A"/>
              </a:buClr>
            </a:pP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III John 5-8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5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stellar" panose="020A0402060406010301" pitchFamily="18" charset="0"/>
              </a:rPr>
              <a:t>“For the sake of Christ”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</a:pPr>
            <a:r>
              <a:rPr lang="en-US" sz="32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For the sake of Christ, then</a:t>
            </a:r>
            <a:r>
              <a:rPr lang="en-US" sz="3200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………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WE SHOULD SUFFER</a:t>
            </a:r>
          </a:p>
          <a:p>
            <a:pPr>
              <a:buClr>
                <a:srgbClr val="83992A"/>
              </a:buClr>
            </a:pP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Acts 9:16</a:t>
            </a:r>
          </a:p>
          <a:p>
            <a:pPr>
              <a:buClr>
                <a:srgbClr val="83992A"/>
              </a:buClr>
            </a:pP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Phil. 1:29</a:t>
            </a:r>
          </a:p>
          <a:p>
            <a:pPr>
              <a:buClr>
                <a:srgbClr val="83992A"/>
              </a:buClr>
            </a:pP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Even if we are thought of as </a:t>
            </a:r>
            <a:r>
              <a:rPr lang="en-US" sz="3200" b="1" u="sng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fools!</a:t>
            </a:r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- I Cor. 4:10</a:t>
            </a:r>
            <a:endParaRPr lang="en-US" sz="3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2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Castellar" panose="020A0402060406010301" pitchFamily="18" charset="0"/>
              </a:rPr>
              <a:t>“For the sake of Christ”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</a:pPr>
            <a:r>
              <a:rPr lang="en-US" sz="3200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For the sake of Christ, then</a:t>
            </a:r>
            <a:r>
              <a:rPr lang="en-US" sz="3200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………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WE SHOULD FORGIVE</a:t>
            </a:r>
          </a:p>
          <a:p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Eph. 4:32</a:t>
            </a:r>
          </a:p>
          <a:p>
            <a:r>
              <a:rPr lang="en-US" sz="32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In all of these things don’t think of yourself, think of Christ!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634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</TotalTime>
  <Words>234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Castellar</vt:lpstr>
      <vt:lpstr>Garamond</vt:lpstr>
      <vt:lpstr>Organic</vt:lpstr>
      <vt:lpstr>“For the sake of Christ”</vt:lpstr>
      <vt:lpstr>“For the sake of Christ”</vt:lpstr>
      <vt:lpstr>“For the sake of Christ”</vt:lpstr>
      <vt:lpstr>“For the sake of Christ”</vt:lpstr>
      <vt:lpstr>“For the sake of Christ”</vt:lpstr>
      <vt:lpstr>“For the sake of Christ”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“For the sake of Christ”</dc:title>
  <dc:creator>Chris Pressnell</dc:creator>
  <cp:lastModifiedBy>Chris Pressnell</cp:lastModifiedBy>
  <cp:revision>5</cp:revision>
  <cp:lastPrinted>2015-09-18T23:19:34Z</cp:lastPrinted>
  <dcterms:created xsi:type="dcterms:W3CDTF">2015-09-18T22:56:00Z</dcterms:created>
  <dcterms:modified xsi:type="dcterms:W3CDTF">2015-09-18T23:21:41Z</dcterms:modified>
</cp:coreProperties>
</file>