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D193-2BD8-47FB-9DB4-F257E4432CE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B6A8-F611-4CCD-A8E3-F3FDE409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35" dirty="0"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What the Bible says about…..</a:t>
            </a:r>
            <a:br>
              <a:rPr lang="en-US" sz="4000" spc="-35" dirty="0"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“Disciplining children”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Text: Ephesians 6:4</a:t>
            </a:r>
          </a:p>
          <a:p>
            <a:r>
              <a:rPr lang="en-US" sz="3600" b="1" dirty="0" smtClean="0"/>
              <a:t>There are several terms that are used to explain this concept of discipline in the Bible.</a:t>
            </a:r>
          </a:p>
          <a:p>
            <a:pPr lvl="1"/>
            <a:r>
              <a:rPr lang="en-US" sz="3200" b="1" dirty="0" smtClean="0"/>
              <a:t>Instruction</a:t>
            </a:r>
          </a:p>
          <a:p>
            <a:pPr lvl="1"/>
            <a:r>
              <a:rPr lang="en-US" sz="3200" b="1" dirty="0" smtClean="0"/>
              <a:t>Training</a:t>
            </a:r>
          </a:p>
          <a:p>
            <a:pPr lvl="1"/>
            <a:r>
              <a:rPr lang="en-US" sz="3200" b="1" dirty="0" smtClean="0"/>
              <a:t>Correction </a:t>
            </a:r>
          </a:p>
          <a:p>
            <a:r>
              <a:rPr lang="en-US" sz="3600" b="1" dirty="0" smtClean="0"/>
              <a:t>This is demonstrated both in the O.T. and the N.T.</a:t>
            </a:r>
          </a:p>
          <a:p>
            <a:pPr lvl="1"/>
            <a:r>
              <a:rPr lang="en-US" sz="3200" b="1" dirty="0" smtClean="0"/>
              <a:t>Consider Job 36:10, Prov. 15:10, and Prov. 1:8</a:t>
            </a:r>
          </a:p>
          <a:p>
            <a:pPr lvl="1"/>
            <a:r>
              <a:rPr lang="en-US" sz="3200" b="1" dirty="0" smtClean="0"/>
              <a:t>Greek word “paideia” in Eph. 6:4.</a:t>
            </a:r>
          </a:p>
          <a:p>
            <a:pPr marL="457200" lvl="1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96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What the Bible says about…..</a:t>
            </a:r>
            <a:br>
              <a:rPr lang="en-US" sz="4000" b="1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“Disciplining children”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INSTRUCTION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Prov. 1:8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Prov. 13:1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Deut. 4:1-9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Deut. 6:1-9</a:t>
            </a:r>
            <a:endParaRPr lang="en-US" sz="36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 it all the time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reminders everywhere</a:t>
            </a:r>
            <a:endParaRPr lang="en-US" sz="32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05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-35" dirty="0"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What the Bible says about…..</a:t>
            </a:r>
            <a:br>
              <a:rPr lang="en-US" sz="4000" b="1" spc="-35" dirty="0"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“Disciplining children”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TRAINING</a:t>
            </a:r>
          </a:p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Prov. 22:6</a:t>
            </a:r>
          </a:p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Tim. 4:7-8</a:t>
            </a:r>
          </a:p>
          <a:p>
            <a:pPr lvl="1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Greek word in verse 7 is “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gumnadzo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                and means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practice, train, exercise.</a:t>
            </a:r>
          </a:p>
          <a:p>
            <a:pPr lvl="1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Greek word in verse 8 is “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gumnazia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must put our knowledge into practice.</a:t>
            </a:r>
          </a:p>
          <a:p>
            <a:pPr lvl="1"/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2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4"/>
            <a:ext cx="12192000" cy="6864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What the Bible says about…..</a:t>
            </a:r>
            <a:br>
              <a:rPr lang="en-US" sz="4000" b="1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“Disciplining children”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CORRECTION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Prov. 15:10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Prov. 22:15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Prov. 23:13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Heb. 12:6-11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Correction is not pleasant but is to be done in “love.”</a:t>
            </a:r>
          </a:p>
        </p:txBody>
      </p:sp>
    </p:spTree>
    <p:extLst>
      <p:ext uri="{BB962C8B-B14F-4D97-AF65-F5344CB8AC3E}">
        <p14:creationId xmlns:p14="http://schemas.microsoft.com/office/powerpoint/2010/main" val="8503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What the Bible says about…..</a:t>
            </a:r>
            <a:br>
              <a:rPr lang="en-US" sz="4000" spc="-35" dirty="0">
                <a:solidFill>
                  <a:schemeClr val="bg1"/>
                </a:solidFill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FZYaoTi"/>
                <a:cs typeface="Tahoma" panose="020B0604030504040204" pitchFamily="34" charset="0"/>
              </a:rPr>
              <a:t>“Disciplining children”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ADMONITION</a:t>
            </a:r>
          </a:p>
          <a:p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Eph. 6:4</a:t>
            </a:r>
          </a:p>
          <a:p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Also rendered as instruction</a:t>
            </a:r>
          </a:p>
          <a:p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Greek word “</a:t>
            </a:r>
            <a:r>
              <a:rPr lang="en-US" sz="35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nouthesia</a:t>
            </a: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pPr lvl="1"/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Nous means </a:t>
            </a:r>
            <a:r>
              <a:rPr lang="en-US" sz="35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intellect, mind, understanding.</a:t>
            </a:r>
          </a:p>
          <a:p>
            <a:pPr lvl="1"/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Theo means </a:t>
            </a:r>
            <a:r>
              <a:rPr lang="en-US" sz="35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place </a:t>
            </a: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 in a position. The position of kneeling or bowing.</a:t>
            </a:r>
          </a:p>
          <a:p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 we must </a:t>
            </a:r>
            <a:r>
              <a:rPr lang="en-US" sz="35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“BRING THEM UP”</a:t>
            </a: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by “</a:t>
            </a:r>
            <a:r>
              <a:rPr lang="en-US" sz="35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bringing them down”</a:t>
            </a: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into submission to God.</a:t>
            </a:r>
          </a:p>
          <a:p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James 4:10, I Peter 5:6</a:t>
            </a:r>
          </a:p>
          <a:p>
            <a:pPr marL="0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48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FZYaoTi</vt:lpstr>
      <vt:lpstr>Tahoma</vt:lpstr>
      <vt:lpstr>Trebuchet MS</vt:lpstr>
      <vt:lpstr>Office Theme</vt:lpstr>
      <vt:lpstr>What the Bible says about….. “Disciplining children”</vt:lpstr>
      <vt:lpstr>What the Bible says about….. “Disciplining children”</vt:lpstr>
      <vt:lpstr>What the Bible says about….. “Disciplining children”</vt:lpstr>
      <vt:lpstr>What the Bible says about….. “Disciplining children”</vt:lpstr>
      <vt:lpstr>What the Bible says about….. “Disciplining children”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Bible says about….. “Disciplining children”</dc:title>
  <dc:creator>Chris Pressnell</dc:creator>
  <cp:lastModifiedBy>Chris Pressnell</cp:lastModifiedBy>
  <cp:revision>7</cp:revision>
  <dcterms:created xsi:type="dcterms:W3CDTF">2015-08-19T19:15:10Z</dcterms:created>
  <dcterms:modified xsi:type="dcterms:W3CDTF">2015-08-19T20:01:46Z</dcterms:modified>
</cp:coreProperties>
</file>