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9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2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71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8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5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4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3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65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4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0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0E42B-3027-404B-90E2-78499AAB935F}" type="datetimeFigureOut">
              <a:rPr lang="en-US" smtClean="0"/>
              <a:t>8/16/2015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87DA5-2BB0-4E1E-8287-F38D1AB09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6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LORD OF HARVEST, SEND FORTH </a:t>
            </a:r>
            <a:r>
              <a:rPr lang="en-US" b="1" dirty="0" smtClean="0">
                <a:solidFill>
                  <a:prstClr val="black"/>
                </a:solidFill>
              </a:rPr>
              <a:t>REAPERS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 smtClean="0">
                <a:solidFill>
                  <a:prstClr val="black"/>
                </a:solidFill>
                <a:latin typeface="Brush Script MT" panose="03060802040406070304" pitchFamily="66" charset="0"/>
              </a:rPr>
              <a:t>Being a more motivated worker!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Text: Matt. 9:35- 10:5</a:t>
            </a:r>
          </a:p>
          <a:p>
            <a:r>
              <a:rPr lang="en-US" sz="3200" b="1" dirty="0" smtClean="0"/>
              <a:t>In this passage of Scripture, Jesus gives his twelve apostles their marching orders.</a:t>
            </a:r>
          </a:p>
          <a:p>
            <a:r>
              <a:rPr lang="en-US" sz="3200" b="1" dirty="0" smtClean="0"/>
              <a:t>Luke 10:1-3- Jesus gives 70 (72 depending on your translation)  more disciples their marching orders. </a:t>
            </a:r>
            <a:endParaRPr lang="en-US" sz="3200" b="1" dirty="0"/>
          </a:p>
          <a:p>
            <a:r>
              <a:rPr lang="en-US" sz="3200" b="1" dirty="0" smtClean="0"/>
              <a:t>Don’t you want to be a worker in whom the Lord can put his trust?</a:t>
            </a:r>
          </a:p>
          <a:p>
            <a:r>
              <a:rPr lang="en-US" sz="3200" b="1" dirty="0" smtClean="0"/>
              <a:t>How can I become a more motivated worker for Jesus?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9040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LORD OF HARVEST, SEND FORTH </a:t>
            </a:r>
            <a:r>
              <a:rPr lang="en-US" b="1" dirty="0" smtClean="0">
                <a:solidFill>
                  <a:prstClr val="black"/>
                </a:solidFill>
              </a:rPr>
              <a:t>REAPERS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  <a:latin typeface="Brush Script MT" panose="03060802040406070304" pitchFamily="66" charset="0"/>
              </a:rPr>
              <a:t>Being a more motivated worker!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823" y="1825624"/>
            <a:ext cx="10856890" cy="4910027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/>
              <a:t>If I want to be a more motivated worker then I must………..</a:t>
            </a:r>
          </a:p>
          <a:p>
            <a:pPr marL="0" indent="0" algn="ctr">
              <a:buNone/>
            </a:pPr>
            <a:r>
              <a:rPr lang="en-US" sz="4000" b="1" dirty="0" smtClean="0"/>
              <a:t>Acknowledge the Dysfunction of the World</a:t>
            </a:r>
          </a:p>
          <a:p>
            <a:r>
              <a:rPr lang="en-US" sz="3200" b="1" dirty="0" smtClean="0"/>
              <a:t>Notice what Jesus says about the people in Matt. 9:36</a:t>
            </a:r>
            <a:r>
              <a:rPr lang="en-US" b="1" dirty="0" smtClean="0"/>
              <a:t>.</a:t>
            </a:r>
          </a:p>
          <a:p>
            <a:pPr lvl="1"/>
            <a:r>
              <a:rPr lang="en-US" sz="3200" b="1" dirty="0" smtClean="0"/>
              <a:t>Harassed and helpless (ESV)</a:t>
            </a:r>
          </a:p>
          <a:p>
            <a:pPr lvl="1"/>
            <a:r>
              <a:rPr lang="en-US" sz="3200" b="1" dirty="0" smtClean="0"/>
              <a:t>Fainted and scattered (KJV) margin (were tired and lay down.)</a:t>
            </a:r>
          </a:p>
          <a:p>
            <a:pPr lvl="1"/>
            <a:r>
              <a:rPr lang="en-US" sz="3200" b="1" dirty="0" smtClean="0"/>
              <a:t>Gr. – </a:t>
            </a:r>
            <a:r>
              <a:rPr lang="en-US" sz="3200" b="1" dirty="0" err="1" smtClean="0"/>
              <a:t>ekluo</a:t>
            </a:r>
            <a:r>
              <a:rPr lang="en-US" sz="3200" b="1" dirty="0" smtClean="0"/>
              <a:t>- (to relax, faint); </a:t>
            </a:r>
            <a:r>
              <a:rPr lang="en-US" sz="3200" b="1" dirty="0" err="1" smtClean="0"/>
              <a:t>rhipto</a:t>
            </a:r>
            <a:r>
              <a:rPr lang="en-US" sz="3200" b="1" dirty="0" smtClean="0"/>
              <a:t>- (to fling, disperse)</a:t>
            </a:r>
          </a:p>
          <a:p>
            <a:r>
              <a:rPr lang="en-US" sz="3200" b="1" dirty="0" smtClean="0"/>
              <a:t>Romans 5:8.</a:t>
            </a:r>
          </a:p>
          <a:p>
            <a:r>
              <a:rPr lang="en-US" sz="3200" b="1" dirty="0" smtClean="0"/>
              <a:t>Such is the case when man is left to his own devices.</a:t>
            </a:r>
          </a:p>
          <a:p>
            <a:pPr lvl="1"/>
            <a:r>
              <a:rPr lang="en-US" sz="3200" b="1" dirty="0" smtClean="0"/>
              <a:t>Moses recognized the need for leadership- Num. 27:17.</a:t>
            </a:r>
          </a:p>
          <a:p>
            <a:pPr lvl="1"/>
            <a:r>
              <a:rPr lang="en-US" sz="3200" b="1" dirty="0" smtClean="0"/>
              <a:t>Jeremiah 10:23.</a:t>
            </a:r>
          </a:p>
          <a:p>
            <a:pPr lvl="1"/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12060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LORD OF HARVEST, SEND FORTH </a:t>
            </a:r>
            <a:r>
              <a:rPr lang="en-US" b="1" dirty="0" smtClean="0">
                <a:solidFill>
                  <a:prstClr val="black"/>
                </a:solidFill>
              </a:rPr>
              <a:t>REAPERS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  <a:latin typeface="Brush Script MT" panose="03060802040406070304" pitchFamily="66" charset="0"/>
              </a:rPr>
              <a:t>Being a more motivated worker!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600" i="1" dirty="0">
                <a:solidFill>
                  <a:prstClr val="black"/>
                </a:solidFill>
              </a:rPr>
              <a:t>If I want to be a more motivated worker then I must………..</a:t>
            </a:r>
          </a:p>
          <a:p>
            <a:pPr marL="0" indent="0" algn="ctr">
              <a:buNone/>
            </a:pPr>
            <a:r>
              <a:rPr lang="en-US" sz="4000" b="1" dirty="0" smtClean="0"/>
              <a:t>Appreciate the Shepherd I follow</a:t>
            </a:r>
          </a:p>
          <a:p>
            <a:r>
              <a:rPr lang="en-US" sz="3200" b="1" dirty="0" smtClean="0"/>
              <a:t>Matt. 9:36</a:t>
            </a:r>
          </a:p>
          <a:p>
            <a:r>
              <a:rPr lang="en-US" sz="3200" b="1" dirty="0" smtClean="0"/>
              <a:t>Psalm 23</a:t>
            </a:r>
          </a:p>
          <a:p>
            <a:r>
              <a:rPr lang="en-US" sz="3200" b="1" dirty="0" smtClean="0"/>
              <a:t>John 10:1-11 especially 10</a:t>
            </a:r>
          </a:p>
          <a:p>
            <a:r>
              <a:rPr lang="en-US" sz="3200" b="1" dirty="0" smtClean="0"/>
              <a:t>Compassion-</a:t>
            </a:r>
          </a:p>
          <a:p>
            <a:pPr lvl="1"/>
            <a:r>
              <a:rPr lang="en-US" sz="3000" b="1" dirty="0" smtClean="0"/>
              <a:t>A </a:t>
            </a:r>
            <a:r>
              <a:rPr lang="en-US" sz="3000" b="1" dirty="0" smtClean="0"/>
              <a:t>passion for prisoners.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6435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LORD OF HARVEST, SEND FORTH </a:t>
            </a:r>
            <a:r>
              <a:rPr lang="en-US" b="1" dirty="0" smtClean="0">
                <a:solidFill>
                  <a:prstClr val="black"/>
                </a:solidFill>
              </a:rPr>
              <a:t>REAPERS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  <a:latin typeface="Brush Script MT" panose="03060802040406070304" pitchFamily="66" charset="0"/>
              </a:rPr>
              <a:t>Being a more motivated worker!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987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600" i="1" dirty="0">
                <a:solidFill>
                  <a:prstClr val="black"/>
                </a:solidFill>
              </a:rPr>
              <a:t>If I want to be a more motivated worker then I must</a:t>
            </a:r>
            <a:r>
              <a:rPr lang="en-US" sz="2600" i="1" dirty="0" smtClean="0">
                <a:solidFill>
                  <a:prstClr val="black"/>
                </a:solidFill>
              </a:rPr>
              <a:t>………..</a:t>
            </a:r>
            <a:endParaRPr lang="en-US" dirty="0" smtClean="0"/>
          </a:p>
          <a:p>
            <a:pPr marL="0" lvl="0" indent="0" algn="ctr">
              <a:buNone/>
            </a:pPr>
            <a:r>
              <a:rPr lang="en-US" sz="4000" b="1" dirty="0" smtClean="0">
                <a:solidFill>
                  <a:prstClr val="black"/>
                </a:solidFill>
              </a:rPr>
              <a:t>Accept the responsibility I have been given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Matt. 9:37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Jesus needs laborers- Eph. 2:10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Jesus doesn’t need:</a:t>
            </a:r>
          </a:p>
          <a:p>
            <a:pPr lvl="1"/>
            <a:r>
              <a:rPr lang="en-US" sz="3000" b="1" dirty="0">
                <a:solidFill>
                  <a:prstClr val="black"/>
                </a:solidFill>
              </a:rPr>
              <a:t>Advisors</a:t>
            </a:r>
          </a:p>
          <a:p>
            <a:pPr lvl="1"/>
            <a:r>
              <a:rPr lang="en-US" sz="3000" b="1" dirty="0">
                <a:solidFill>
                  <a:prstClr val="black"/>
                </a:solidFill>
              </a:rPr>
              <a:t>An Audience (onlookers)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James 1:25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Vladimir Nabokov </a:t>
            </a:r>
            <a:r>
              <a:rPr lang="en-US" sz="3200" b="1" dirty="0" smtClean="0">
                <a:solidFill>
                  <a:prstClr val="black"/>
                </a:solidFill>
              </a:rPr>
              <a:t>story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Lifeboat No. 14</a:t>
            </a:r>
            <a:endParaRPr lang="en-US" sz="3200" b="1" dirty="0" smtClean="0">
              <a:solidFill>
                <a:prstClr val="black"/>
              </a:solidFill>
            </a:endParaRPr>
          </a:p>
          <a:p>
            <a:endParaRPr lang="en-US" sz="32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0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LORD OF HARVEST, SEND FORTH </a:t>
            </a:r>
            <a:r>
              <a:rPr lang="en-US" b="1" dirty="0" smtClean="0">
                <a:solidFill>
                  <a:prstClr val="black"/>
                </a:solidFill>
              </a:rPr>
              <a:t>REAPERS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>
                <a:solidFill>
                  <a:prstClr val="black"/>
                </a:solidFill>
                <a:latin typeface="Brush Script MT" panose="03060802040406070304" pitchFamily="66" charset="0"/>
              </a:rPr>
              <a:t>Being a more motivated worker!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600" i="1" dirty="0">
                <a:solidFill>
                  <a:prstClr val="black"/>
                </a:solidFill>
              </a:rPr>
              <a:t>If I want to be a more motivated worker then I must</a:t>
            </a:r>
            <a:r>
              <a:rPr lang="en-US" sz="2600" i="1" dirty="0" smtClean="0">
                <a:solidFill>
                  <a:prstClr val="black"/>
                </a:solidFill>
              </a:rPr>
              <a:t>………..</a:t>
            </a:r>
          </a:p>
          <a:p>
            <a:pPr marL="0" lvl="0" indent="0" algn="ctr">
              <a:buNone/>
            </a:pPr>
            <a:r>
              <a:rPr lang="en-US" sz="4000" b="1" dirty="0" smtClean="0">
                <a:solidFill>
                  <a:prstClr val="black"/>
                </a:solidFill>
              </a:rPr>
              <a:t>Ask the Lord for help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Matt. 9:38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We must recognized our limitations. 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Apparently, the 12 disciples weren’t capable of doing it all. 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Matt. 7:7-11.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Solomon asked for help to lead God’s people.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Then watch the amazing results.- Eph. 3:20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LORD OF HARVEST, SEND FORTH REAPERS</a:t>
            </a:r>
            <a:br>
              <a:rPr lang="en-US" b="1" dirty="0" smtClean="0"/>
            </a:br>
            <a:r>
              <a:rPr lang="en-US" b="1" dirty="0">
                <a:solidFill>
                  <a:prstClr val="black"/>
                </a:solidFill>
                <a:latin typeface="Brush Script MT" panose="03060802040406070304" pitchFamily="66" charset="0"/>
              </a:rPr>
              <a:t>Being a more motivated worker!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CONCLUSION:</a:t>
            </a:r>
          </a:p>
          <a:p>
            <a:r>
              <a:rPr lang="en-US" sz="4000" dirty="0" smtClean="0"/>
              <a:t>Remember three things:</a:t>
            </a:r>
          </a:p>
          <a:p>
            <a:pPr lvl="1"/>
            <a:r>
              <a:rPr lang="en-US" sz="3600" b="1" dirty="0" smtClean="0"/>
              <a:t>COMPASSION</a:t>
            </a:r>
          </a:p>
          <a:p>
            <a:pPr lvl="1"/>
            <a:r>
              <a:rPr lang="en-US" sz="3600" b="1" dirty="0" smtClean="0"/>
              <a:t>EFFORT</a:t>
            </a:r>
          </a:p>
          <a:p>
            <a:pPr lvl="1"/>
            <a:r>
              <a:rPr lang="en-US" sz="3600" b="1" dirty="0" smtClean="0"/>
              <a:t>PRAYER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356</Words>
  <Application>Microsoft Office PowerPoint</Application>
  <PresentationFormat>Widescreen</PresentationFormat>
  <Paragraphs>51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Brush Script MT</vt:lpstr>
      <vt:lpstr>Calibri</vt:lpstr>
      <vt:lpstr>Calibri Light</vt:lpstr>
      <vt:lpstr>Office Theme</vt:lpstr>
      <vt:lpstr>LORD OF HARVEST, SEND FORTH REAPERS Being a more motivated worker!</vt:lpstr>
      <vt:lpstr>LORD OF HARVEST, SEND FORTH REAPERS Being a more motivated worker!</vt:lpstr>
      <vt:lpstr>LORD OF HARVEST, SEND FORTH REAPERS Being a more motivated worker!</vt:lpstr>
      <vt:lpstr>LORD OF HARVEST, SEND FORTH REAPERS Being a more motivated worker!</vt:lpstr>
      <vt:lpstr>LORD OF HARVEST, SEND FORTH REAPERS Being a more motivated worker!</vt:lpstr>
      <vt:lpstr>LORD OF HARVEST, SEND FORTH REAPERS Being a more motivated worker!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Pressnell</dc:creator>
  <cp:lastModifiedBy>Chris Pressnell</cp:lastModifiedBy>
  <cp:revision>13</cp:revision>
  <cp:lastPrinted>2015-08-14T20:52:45Z</cp:lastPrinted>
  <dcterms:created xsi:type="dcterms:W3CDTF">2015-08-12T23:01:13Z</dcterms:created>
  <dcterms:modified xsi:type="dcterms:W3CDTF">2015-08-16T13:37:18Z</dcterms:modified>
</cp:coreProperties>
</file>