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1" r:id="rId5"/>
    <p:sldId id="273" r:id="rId6"/>
    <p:sldId id="270" r:id="rId7"/>
    <p:sldId id="272" r:id="rId8"/>
    <p:sldId id="274" r:id="rId9"/>
    <p:sldId id="257" r:id="rId10"/>
    <p:sldId id="258" r:id="rId11"/>
    <p:sldId id="263" r:id="rId12"/>
    <p:sldId id="259" r:id="rId13"/>
    <p:sldId id="264" r:id="rId14"/>
    <p:sldId id="260" r:id="rId15"/>
    <p:sldId id="265" r:id="rId16"/>
    <p:sldId id="261" r:id="rId17"/>
    <p:sldId id="266" r:id="rId18"/>
    <p:sldId id="262" r:id="rId19"/>
    <p:sldId id="275" r:id="rId20"/>
    <p:sldId id="267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9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56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1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39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0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56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4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9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1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A2F46-3E76-4C77-8C61-56CB8D6EEAAF}" type="datetimeFigureOut">
              <a:rPr lang="en-US" smtClean="0"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DE593-EB35-4BFF-B7FB-04CC88FB5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7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dirty="0" smtClean="0">
                <a:latin typeface="Broadway" panose="04040905080B02020502" pitchFamily="82" charset="0"/>
              </a:rPr>
              <a:t>Dad’s Are Awesome!</a:t>
            </a:r>
            <a:endParaRPr lang="en-US" sz="7500" dirty="0">
              <a:latin typeface="Broadway" panose="04040905080B020205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Curlz MT" panose="04040404050702020202" pitchFamily="82" charset="0"/>
              </a:rPr>
              <a:t>But…</a:t>
            </a:r>
            <a:endParaRPr lang="en-US" sz="7200" dirty="0">
              <a:latin typeface="Curlz MT" panose="0404040405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5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dirty="0" smtClean="0"/>
              <a:t>Dad’s become MORE awesome when we try to imitate God by…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688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>
                <a:latin typeface="Bodoni MT Black" panose="02070A03080606020203" pitchFamily="18" charset="0"/>
              </a:rPr>
              <a:t>Doing really hard stuff!</a:t>
            </a:r>
            <a:endParaRPr lang="en-US" sz="10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0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Doing really hard stuff!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5454"/>
            <a:ext cx="12192000" cy="5472545"/>
          </a:xfrm>
        </p:spPr>
        <p:txBody>
          <a:bodyPr>
            <a:noAutofit/>
          </a:bodyPr>
          <a:lstStyle/>
          <a:p>
            <a:r>
              <a:rPr lang="en-US" sz="4500" dirty="0" smtClean="0"/>
              <a:t>“Some assembly required”.</a:t>
            </a:r>
          </a:p>
          <a:p>
            <a:r>
              <a:rPr lang="en-US" sz="4500" dirty="0" smtClean="0"/>
              <a:t>Sometimes it is just telling those little ones (or not so little ones) “no”. Discipline is hard! </a:t>
            </a:r>
            <a:r>
              <a:rPr lang="en-US" sz="4500" dirty="0" err="1" smtClean="0"/>
              <a:t>Heb</a:t>
            </a:r>
            <a:r>
              <a:rPr lang="en-US" sz="4500" dirty="0" smtClean="0"/>
              <a:t> 12:5-11.</a:t>
            </a:r>
          </a:p>
          <a:p>
            <a:r>
              <a:rPr lang="en-US" sz="4500" dirty="0" smtClean="0"/>
              <a:t>Sometimes it will be letting go. Can you imagine how hard it was for God to let go of Jesus? How badly did he want to keep him close? 1 </a:t>
            </a:r>
            <a:r>
              <a:rPr lang="en-US" sz="4500" dirty="0" err="1" smtClean="0"/>
              <a:t>Jn</a:t>
            </a:r>
            <a:r>
              <a:rPr lang="en-US" sz="4500" dirty="0" smtClean="0"/>
              <a:t> 4:7-11</a:t>
            </a:r>
          </a:p>
          <a:p>
            <a:r>
              <a:rPr lang="en-US" sz="4500" dirty="0" smtClean="0"/>
              <a:t>God willingly allowed Jesus to leave Heaven knowing that some people would not Love him. 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6189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Dad’s become MORE awesome when we try to imitate God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282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>
                <a:latin typeface="Bodoni MT Black" panose="02070A03080606020203" pitchFamily="18" charset="0"/>
              </a:rPr>
              <a:t>Having an even temperament!</a:t>
            </a:r>
            <a:endParaRPr lang="en-US" sz="10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Having an even temperament!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636"/>
            <a:ext cx="12192000" cy="5680364"/>
          </a:xfrm>
        </p:spPr>
        <p:txBody>
          <a:bodyPr>
            <a:noAutofit/>
          </a:bodyPr>
          <a:lstStyle/>
          <a:p>
            <a:r>
              <a:rPr lang="en-US" sz="4500" dirty="0" smtClean="0"/>
              <a:t>Clearly one of my strong points. I’m getting better!</a:t>
            </a:r>
          </a:p>
          <a:p>
            <a:r>
              <a:rPr lang="en-US" sz="4500" dirty="0" smtClean="0"/>
              <a:t>Like our heavenly father, we need to be patient and not quick to fly off the handle. James 1:19-21. </a:t>
            </a:r>
          </a:p>
          <a:p>
            <a:r>
              <a:rPr lang="en-US" sz="4500" dirty="0" smtClean="0"/>
              <a:t>Our anger can not produce God’s righteousness. </a:t>
            </a:r>
          </a:p>
          <a:p>
            <a:r>
              <a:rPr lang="en-US" sz="4500" dirty="0" smtClean="0"/>
              <a:t>Look how patient God was with individuals like Paul and the many people mistreating Jesus. </a:t>
            </a:r>
          </a:p>
          <a:p>
            <a:r>
              <a:rPr lang="en-US" sz="4500" dirty="0" smtClean="0"/>
              <a:t>Patience, Kindness, Gentleness, &amp; Self Control! All influence temperament. Galatians 5:22.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26724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Dads become MORE awesome when we try to imitate God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>
                <a:latin typeface="Bodoni MT Black" panose="02070A03080606020203" pitchFamily="18" charset="0"/>
              </a:rPr>
              <a:t>Letting our children learn hard lessons!</a:t>
            </a:r>
            <a:endParaRPr lang="en-US" sz="10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90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65125"/>
            <a:ext cx="11346873" cy="1325563"/>
          </a:xfrm>
        </p:spPr>
        <p:txBody>
          <a:bodyPr>
            <a:noAutofit/>
          </a:bodyPr>
          <a:lstStyle/>
          <a:p>
            <a:r>
              <a:rPr lang="en-US" sz="6000" dirty="0" smtClean="0"/>
              <a:t>Letting our children learn hard lessons!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n-US" sz="4500" dirty="0" smtClean="0"/>
              <a:t>James 1:2-3. We will all have scrapes and bruises along the way. Each one prepares us for the next. </a:t>
            </a:r>
          </a:p>
          <a:p>
            <a:r>
              <a:rPr lang="en-US" sz="4500" dirty="0" smtClean="0"/>
              <a:t>Dad’s should be equipping their children with Godly wisdom to rely on daily as they grow. </a:t>
            </a:r>
          </a:p>
          <a:p>
            <a:r>
              <a:rPr lang="en-US" sz="4500" dirty="0" smtClean="0"/>
              <a:t>Every scenario should be filtered through Christ. </a:t>
            </a:r>
          </a:p>
          <a:p>
            <a:r>
              <a:rPr lang="en-US" sz="4500" dirty="0" smtClean="0"/>
              <a:t>It’s not the Father’s job to put that advice and decision making into motion. Why do we fall?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24397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Dads become MORE awesome when we try to imitate God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>
                <a:latin typeface="Bodoni MT Black" panose="02070A03080606020203" pitchFamily="18" charset="0"/>
              </a:rPr>
              <a:t>Wanting what is best for our children!</a:t>
            </a:r>
            <a:endParaRPr lang="en-US" sz="10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8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Wanting what is best for our children!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Autofit/>
          </a:bodyPr>
          <a:lstStyle/>
          <a:p>
            <a:r>
              <a:rPr lang="en-US" sz="4500" dirty="0" smtClean="0"/>
              <a:t>This one is really simple. Want what God wants. 2 Peter 3:8-9. Acts 17:30-31. Are your goals Godly?</a:t>
            </a:r>
          </a:p>
          <a:p>
            <a:r>
              <a:rPr lang="en-US" sz="4500" dirty="0" smtClean="0"/>
              <a:t>God wants every soul to be saved, but He knows that many will not be. How heartbreaking for Him to have them choose otherwise.</a:t>
            </a:r>
          </a:p>
          <a:p>
            <a:r>
              <a:rPr lang="en-US" sz="4500" dirty="0" smtClean="0"/>
              <a:t>Want your children to be devoted to Christ. Do they know it’s most important to you? Eccl 12:13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79717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Dads become MORE awesome when we try to imitate God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0000" dirty="0" smtClean="0">
                <a:latin typeface="Bodoni MT Black" panose="02070A03080606020203" pitchFamily="18" charset="0"/>
              </a:rPr>
              <a:t>Answering ALL the questions!!</a:t>
            </a:r>
            <a:endParaRPr lang="en-US" sz="10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6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Anna Claire has asked…this week.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690688"/>
            <a:ext cx="5692775" cy="5167312"/>
          </a:xfrm>
        </p:spPr>
        <p:txBody>
          <a:bodyPr/>
          <a:lstStyle/>
          <a:p>
            <a:r>
              <a:rPr lang="en-US" sz="4500" dirty="0" smtClean="0"/>
              <a:t>What’s a vagabond?</a:t>
            </a:r>
          </a:p>
          <a:p>
            <a:r>
              <a:rPr lang="en-US" sz="4500" dirty="0" smtClean="0"/>
              <a:t>Can foxes fly?</a:t>
            </a:r>
          </a:p>
          <a:p>
            <a:r>
              <a:rPr lang="en-US" sz="4500" dirty="0" smtClean="0"/>
              <a:t>What’s harmony?</a:t>
            </a:r>
          </a:p>
          <a:p>
            <a:r>
              <a:rPr lang="en-US" sz="4500" dirty="0" smtClean="0"/>
              <a:t>How can I bring my family honor?</a:t>
            </a:r>
          </a:p>
          <a:p>
            <a:r>
              <a:rPr lang="en-US" sz="4500" dirty="0" smtClean="0"/>
              <a:t>Why are some things blue?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14944"/>
            <a:ext cx="5718176" cy="5043055"/>
          </a:xfrm>
        </p:spPr>
        <p:txBody>
          <a:bodyPr>
            <a:noAutofit/>
          </a:bodyPr>
          <a:lstStyle/>
          <a:p>
            <a:r>
              <a:rPr lang="en-US" sz="4500" dirty="0" smtClean="0"/>
              <a:t>Why isn’t that woman working?</a:t>
            </a:r>
          </a:p>
          <a:p>
            <a:r>
              <a:rPr lang="en-US" sz="4500" dirty="0" smtClean="0"/>
              <a:t>Is that Mulan?</a:t>
            </a:r>
          </a:p>
          <a:p>
            <a:r>
              <a:rPr lang="en-US" sz="4500" dirty="0" smtClean="0"/>
              <a:t>How are books made? </a:t>
            </a:r>
          </a:p>
          <a:p>
            <a:r>
              <a:rPr lang="en-US" sz="4500" dirty="0" smtClean="0"/>
              <a:t>Why do birds migrate? </a:t>
            </a:r>
          </a:p>
          <a:p>
            <a:r>
              <a:rPr lang="en-US" sz="4500" dirty="0" smtClean="0"/>
              <a:t>What is locomotion?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9427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73" y="0"/>
            <a:ext cx="12203073" cy="6858000"/>
          </a:xfrm>
        </p:spPr>
      </p:pic>
    </p:spTree>
    <p:extLst>
      <p:ext uri="{BB962C8B-B14F-4D97-AF65-F5344CB8AC3E}">
        <p14:creationId xmlns:p14="http://schemas.microsoft.com/office/powerpoint/2010/main" val="32740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Answering ALL the questions!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91491"/>
            <a:ext cx="12192001" cy="5666509"/>
          </a:xfrm>
        </p:spPr>
        <p:txBody>
          <a:bodyPr>
            <a:noAutofit/>
          </a:bodyPr>
          <a:lstStyle/>
          <a:p>
            <a:r>
              <a:rPr lang="en-US" sz="4100" dirty="0" smtClean="0"/>
              <a:t>If you’ve raised little ones, you know what I’m talking about. It’s been estimated that the AVERAGE kid asks 350-400 questions a day. That’s once every 99 seconds.</a:t>
            </a:r>
          </a:p>
          <a:p>
            <a:r>
              <a:rPr lang="en-US" sz="4100" dirty="0" smtClean="0"/>
              <a:t>Thankfully God has already answered those questions that are most important for us!</a:t>
            </a:r>
          </a:p>
          <a:p>
            <a:r>
              <a:rPr lang="en-US" sz="4100" dirty="0" smtClean="0"/>
              <a:t>Really there are three questions that I would call “most important”. All other questions fall under this umbrella.</a:t>
            </a:r>
          </a:p>
          <a:p>
            <a:r>
              <a:rPr lang="en-US" sz="4100" dirty="0" smtClean="0"/>
              <a:t>How do I become a Christian? How do I remain faithful to God? Can you do that and remain faithful to God?</a:t>
            </a:r>
          </a:p>
        </p:txBody>
      </p:sp>
    </p:spTree>
    <p:extLst>
      <p:ext uri="{BB962C8B-B14F-4D97-AF65-F5344CB8AC3E}">
        <p14:creationId xmlns:p14="http://schemas.microsoft.com/office/powerpoint/2010/main" val="148105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618" y="124691"/>
            <a:ext cx="11319164" cy="2005734"/>
          </a:xfrm>
        </p:spPr>
        <p:txBody>
          <a:bodyPr>
            <a:normAutofit/>
          </a:bodyPr>
          <a:lstStyle/>
          <a:p>
            <a:r>
              <a:rPr lang="en-US" dirty="0" smtClean="0"/>
              <a:t>Dads are AWESOME…but… God can help us be more awesome when we try to imitate HIM by…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0425"/>
            <a:ext cx="10515600" cy="4351338"/>
          </a:xfrm>
        </p:spPr>
        <p:txBody>
          <a:bodyPr/>
          <a:lstStyle/>
          <a:p>
            <a:r>
              <a:rPr lang="en-US" sz="5000" dirty="0" smtClean="0"/>
              <a:t>Doing really hard stuff!</a:t>
            </a:r>
          </a:p>
          <a:p>
            <a:r>
              <a:rPr lang="en-US" sz="5000" dirty="0" smtClean="0"/>
              <a:t>Having an even temperament!</a:t>
            </a:r>
          </a:p>
          <a:p>
            <a:r>
              <a:rPr lang="en-US" sz="5000" dirty="0" smtClean="0"/>
              <a:t>Letting our children learn hard lessons!</a:t>
            </a:r>
          </a:p>
          <a:p>
            <a:r>
              <a:rPr lang="en-US" sz="5000" dirty="0" smtClean="0"/>
              <a:t>Wanting what is best for our children!</a:t>
            </a:r>
          </a:p>
          <a:p>
            <a:r>
              <a:rPr lang="en-US" sz="5000" dirty="0" smtClean="0"/>
              <a:t>Answering ALL the questions!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152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277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836"/>
            <a:ext cx="12192000" cy="6968836"/>
          </a:xfrm>
        </p:spPr>
      </p:pic>
    </p:spTree>
    <p:extLst>
      <p:ext uri="{BB962C8B-B14F-4D97-AF65-F5344CB8AC3E}">
        <p14:creationId xmlns:p14="http://schemas.microsoft.com/office/powerpoint/2010/main" val="14513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88150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03861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55843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Dad’s are awesome…but…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2192000" cy="5791200"/>
          </a:xfrm>
        </p:spPr>
        <p:txBody>
          <a:bodyPr>
            <a:noAutofit/>
          </a:bodyPr>
          <a:lstStyle/>
          <a:p>
            <a:r>
              <a:rPr lang="en-US" sz="4500" dirty="0" smtClean="0"/>
              <a:t>There’s no doubt about it. Dads are a special thing.</a:t>
            </a:r>
          </a:p>
          <a:p>
            <a:r>
              <a:rPr lang="en-US" sz="4500" dirty="0" smtClean="0"/>
              <a:t>There’s no doubt Dad’s need some help. </a:t>
            </a:r>
          </a:p>
          <a:p>
            <a:r>
              <a:rPr lang="en-US" sz="4500" dirty="0" smtClean="0"/>
              <a:t>Who better to turn to than our Heavenly Father?</a:t>
            </a:r>
          </a:p>
          <a:p>
            <a:r>
              <a:rPr lang="en-US" sz="4500" dirty="0" smtClean="0"/>
              <a:t>“His divine power has granted to all us all things that pertain to life and godliness” 2 Pet 1:3 </a:t>
            </a:r>
          </a:p>
          <a:p>
            <a:r>
              <a:rPr lang="en-US" sz="4500" dirty="0" smtClean="0"/>
              <a:t>So if it’s good for Dad, it’s good for everyone! </a:t>
            </a:r>
          </a:p>
          <a:p>
            <a:r>
              <a:rPr lang="en-US" sz="4500" dirty="0" smtClean="0"/>
              <a:t>Disclaimer: Every Dad would be lost without Mom!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94003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692</Words>
  <Application>Microsoft Office PowerPoint</Application>
  <PresentationFormat>Widescreen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Bodoni MT Black</vt:lpstr>
      <vt:lpstr>Broadway</vt:lpstr>
      <vt:lpstr>Calibri</vt:lpstr>
      <vt:lpstr>Calibri Light</vt:lpstr>
      <vt:lpstr>Curlz MT</vt:lpstr>
      <vt:lpstr>Office Theme</vt:lpstr>
      <vt:lpstr>Dad’s Are Awesome!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Dad’s are awesome…but…</vt:lpstr>
      <vt:lpstr>Dad’s become MORE awesome when we try to imitate God by…</vt:lpstr>
      <vt:lpstr>Doing really hard stuff!</vt:lpstr>
      <vt:lpstr>Dad’s become MORE awesome when we try to imitate God by…</vt:lpstr>
      <vt:lpstr>Having an even temperament!</vt:lpstr>
      <vt:lpstr>Dads become MORE awesome when we try to imitate God by…</vt:lpstr>
      <vt:lpstr>Letting our children learn hard lessons!</vt:lpstr>
      <vt:lpstr>Dads become MORE awesome when we try to imitate God by…</vt:lpstr>
      <vt:lpstr>Wanting what is best for our children!</vt:lpstr>
      <vt:lpstr>Dads become MORE awesome when we try to imitate God by…</vt:lpstr>
      <vt:lpstr>Questions Anna Claire has asked…this week.</vt:lpstr>
      <vt:lpstr>Answering ALL the questions!</vt:lpstr>
      <vt:lpstr>Dads are AWESOME…but… God can help us be more awesome when we try to imitate HIM by…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20</cp:revision>
  <dcterms:created xsi:type="dcterms:W3CDTF">2015-06-20T23:31:19Z</dcterms:created>
  <dcterms:modified xsi:type="dcterms:W3CDTF">2015-06-21T02:44:09Z</dcterms:modified>
</cp:coreProperties>
</file>