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6" r:id="rId3"/>
    <p:sldId id="267" r:id="rId4"/>
    <p:sldId id="268" r:id="rId5"/>
    <p:sldId id="269" r:id="rId6"/>
    <p:sldId id="257" r:id="rId7"/>
    <p:sldId id="259" r:id="rId8"/>
    <p:sldId id="258" r:id="rId9"/>
    <p:sldId id="260" r:id="rId10"/>
    <p:sldId id="261" r:id="rId11"/>
    <p:sldId id="262" r:id="rId12"/>
    <p:sldId id="263" r:id="rId13"/>
    <p:sldId id="264" r:id="rId14"/>
    <p:sldId id="265"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6/14/2015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6/14/2015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6/14/2015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How to Keep Growing as a Christian!</a:t>
            </a:r>
            <a:endParaRPr lang="en-US" dirty="0"/>
          </a:p>
        </p:txBody>
      </p:sp>
    </p:spTree>
    <p:extLst>
      <p:ext uri="{BB962C8B-B14F-4D97-AF65-F5344CB8AC3E}">
        <p14:creationId xmlns:p14="http://schemas.microsoft.com/office/powerpoint/2010/main" val="37430512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367" y="248991"/>
            <a:ext cx="8964909" cy="1320800"/>
          </a:xfrm>
        </p:spPr>
        <p:txBody>
          <a:bodyPr>
            <a:normAutofit fontScale="90000"/>
          </a:bodyPr>
          <a:lstStyle/>
          <a:p>
            <a:r>
              <a:rPr lang="en-US" sz="5300" dirty="0" smtClean="0"/>
              <a:t>3.</a:t>
            </a:r>
            <a:r>
              <a:rPr lang="en-US" dirty="0" smtClean="0"/>
              <a:t> </a:t>
            </a:r>
            <a:r>
              <a:rPr lang="en-US" sz="6700" b="1" i="1" u="sng" dirty="0" smtClean="0"/>
              <a:t>O</a:t>
            </a:r>
            <a:r>
              <a:rPr lang="en-US" sz="4800" dirty="0" smtClean="0"/>
              <a:t>bey God, moment by moment!</a:t>
            </a:r>
            <a:endParaRPr lang="en-US" sz="4800" dirty="0"/>
          </a:p>
        </p:txBody>
      </p:sp>
      <p:sp>
        <p:nvSpPr>
          <p:cNvPr id="3" name="Content Placeholder 2"/>
          <p:cNvSpPr>
            <a:spLocks noGrp="1"/>
          </p:cNvSpPr>
          <p:nvPr>
            <p:ph idx="1"/>
          </p:nvPr>
        </p:nvSpPr>
        <p:spPr>
          <a:xfrm>
            <a:off x="0" y="1378039"/>
            <a:ext cx="12093262" cy="4663323"/>
          </a:xfrm>
        </p:spPr>
        <p:txBody>
          <a:bodyPr>
            <a:noAutofit/>
          </a:bodyPr>
          <a:lstStyle/>
          <a:p>
            <a:r>
              <a:rPr lang="en-US" sz="4000" dirty="0" smtClean="0"/>
              <a:t>Many of us at times may have asked ourselves: “Do I really love God/Jesus?”</a:t>
            </a:r>
          </a:p>
          <a:p>
            <a:r>
              <a:rPr lang="en-US" sz="4000" dirty="0" smtClean="0"/>
              <a:t>One of the ways that can be answered is by asking a follow up: “Do I obey Them?” John 3. </a:t>
            </a:r>
          </a:p>
          <a:p>
            <a:r>
              <a:rPr lang="en-US" sz="4000" dirty="0" smtClean="0"/>
              <a:t>Obedience is a big deal to God. 1 Sam 15:22. Ax 5</a:t>
            </a:r>
          </a:p>
          <a:p>
            <a:r>
              <a:rPr lang="en-US" sz="4000" dirty="0" smtClean="0"/>
              <a:t>This obedience doesn’t stop at “Obeying” the Gospel. It begins a lifelong effort of obeying God and his Word. 1 John 5:2-3.</a:t>
            </a:r>
            <a:endParaRPr lang="en-US" sz="4000" dirty="0"/>
          </a:p>
        </p:txBody>
      </p:sp>
    </p:spTree>
    <p:extLst>
      <p:ext uri="{BB962C8B-B14F-4D97-AF65-F5344CB8AC3E}">
        <p14:creationId xmlns:p14="http://schemas.microsoft.com/office/powerpoint/2010/main" val="2357152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7324"/>
            <a:ext cx="8596668" cy="1320800"/>
          </a:xfrm>
        </p:spPr>
        <p:txBody>
          <a:bodyPr>
            <a:normAutofit/>
          </a:bodyPr>
          <a:lstStyle/>
          <a:p>
            <a:r>
              <a:rPr lang="en-US" sz="4800" dirty="0" smtClean="0"/>
              <a:t>4. </a:t>
            </a:r>
            <a:r>
              <a:rPr lang="en-US" sz="6000" b="1" i="1" u="sng" dirty="0" smtClean="0"/>
              <a:t>W</a:t>
            </a:r>
            <a:r>
              <a:rPr lang="en-US" sz="4800" dirty="0" smtClean="0"/>
              <a:t>ork…Hard. Do stuff!</a:t>
            </a:r>
            <a:endParaRPr lang="en-US" sz="4800" dirty="0"/>
          </a:p>
        </p:txBody>
      </p:sp>
      <p:sp>
        <p:nvSpPr>
          <p:cNvPr id="3" name="Content Placeholder 2"/>
          <p:cNvSpPr>
            <a:spLocks noGrp="1"/>
          </p:cNvSpPr>
          <p:nvPr>
            <p:ph idx="1"/>
          </p:nvPr>
        </p:nvSpPr>
        <p:spPr>
          <a:xfrm>
            <a:off x="128789" y="1207553"/>
            <a:ext cx="11603865" cy="5650447"/>
          </a:xfrm>
        </p:spPr>
        <p:txBody>
          <a:bodyPr>
            <a:noAutofit/>
          </a:bodyPr>
          <a:lstStyle/>
          <a:p>
            <a:r>
              <a:rPr lang="en-US" sz="3800" dirty="0" smtClean="0"/>
              <a:t>Growing Christians are Christians who are busy – not busy bodies, but busy bees! 2 </a:t>
            </a:r>
            <a:r>
              <a:rPr lang="en-US" sz="3800" dirty="0" err="1" smtClean="0"/>
              <a:t>Thess</a:t>
            </a:r>
            <a:r>
              <a:rPr lang="en-US" sz="3800" dirty="0" smtClean="0"/>
              <a:t> 3:11</a:t>
            </a:r>
            <a:endParaRPr lang="en-US" sz="3800" dirty="0"/>
          </a:p>
          <a:p>
            <a:r>
              <a:rPr lang="en-US" sz="3800" dirty="0" smtClean="0"/>
              <a:t>A follower of Jesus is a worker! John 9:1-7</a:t>
            </a:r>
          </a:p>
          <a:p>
            <a:r>
              <a:rPr lang="en-US" sz="3800" dirty="0" smtClean="0"/>
              <a:t>People should see our good works. Matthew 5:14-16 – Not for OUR glory, but for HIS!!!</a:t>
            </a:r>
          </a:p>
          <a:p>
            <a:r>
              <a:rPr lang="en-US" sz="3800" dirty="0" smtClean="0"/>
              <a:t>Pick up heavy stuff! The heavy stuff: each other, the lost, the hurt, the sin sick, the grieving, the naked, the hungry, the imprisoned, and even our enemies. The least of these. Matt 25! Do Work!</a:t>
            </a:r>
            <a:endParaRPr lang="en-US" sz="3800" dirty="0"/>
          </a:p>
        </p:txBody>
      </p:sp>
    </p:spTree>
    <p:extLst>
      <p:ext uri="{BB962C8B-B14F-4D97-AF65-F5344CB8AC3E}">
        <p14:creationId xmlns:p14="http://schemas.microsoft.com/office/powerpoint/2010/main" val="3414163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97476"/>
            <a:ext cx="9561370" cy="1320800"/>
          </a:xfrm>
        </p:spPr>
        <p:txBody>
          <a:bodyPr>
            <a:noAutofit/>
          </a:bodyPr>
          <a:lstStyle/>
          <a:p>
            <a:r>
              <a:rPr lang="en-US" sz="4800" dirty="0" smtClean="0"/>
              <a:t>5. </a:t>
            </a:r>
            <a:r>
              <a:rPr lang="en-US" sz="6000" b="1" i="1" u="sng" dirty="0" smtClean="0"/>
              <a:t>T</a:t>
            </a:r>
            <a:r>
              <a:rPr lang="en-US" sz="4800" dirty="0" smtClean="0"/>
              <a:t>rust God with every detail of your life!</a:t>
            </a:r>
            <a:endParaRPr lang="en-US" sz="4800" dirty="0"/>
          </a:p>
        </p:txBody>
      </p:sp>
      <p:sp>
        <p:nvSpPr>
          <p:cNvPr id="3" name="Content Placeholder 2"/>
          <p:cNvSpPr>
            <a:spLocks noGrp="1"/>
          </p:cNvSpPr>
          <p:nvPr>
            <p:ph idx="1"/>
          </p:nvPr>
        </p:nvSpPr>
        <p:spPr>
          <a:xfrm>
            <a:off x="141669" y="1931831"/>
            <a:ext cx="11874320" cy="4687910"/>
          </a:xfrm>
        </p:spPr>
        <p:txBody>
          <a:bodyPr>
            <a:noAutofit/>
          </a:bodyPr>
          <a:lstStyle/>
          <a:p>
            <a:r>
              <a:rPr lang="en-US" sz="4000" dirty="0" smtClean="0"/>
              <a:t>A healthy sheep trusts the shepherd. Psalm 23. </a:t>
            </a:r>
          </a:p>
          <a:p>
            <a:r>
              <a:rPr lang="en-US" sz="4000" dirty="0" smtClean="0"/>
              <a:t>TRUST. </a:t>
            </a:r>
            <a:r>
              <a:rPr lang="en-US" sz="4000" b="1" i="1" u="sng" dirty="0" smtClean="0"/>
              <a:t>THE</a:t>
            </a:r>
            <a:r>
              <a:rPr lang="en-US" sz="4000" dirty="0" smtClean="0"/>
              <a:t>. SHEPHERD. John 10:1-5.</a:t>
            </a:r>
          </a:p>
          <a:p>
            <a:r>
              <a:rPr lang="en-US" sz="4000" dirty="0" smtClean="0"/>
              <a:t>Psalm 37:5. God wants in on every part of your life. Don’t exclude him. If you don’t think God would want in to that particular part of your life, then I’ll bet that’s a part of your life that needs changing. Proverbs 3:5-6.</a:t>
            </a:r>
            <a:endParaRPr lang="en-US" sz="4000" dirty="0"/>
          </a:p>
        </p:txBody>
      </p:sp>
    </p:spTree>
    <p:extLst>
      <p:ext uri="{BB962C8B-B14F-4D97-AF65-F5344CB8AC3E}">
        <p14:creationId xmlns:p14="http://schemas.microsoft.com/office/powerpoint/2010/main" val="533496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182" y="210355"/>
            <a:ext cx="8596668" cy="1320800"/>
          </a:xfrm>
        </p:spPr>
        <p:txBody>
          <a:bodyPr/>
          <a:lstStyle/>
          <a:p>
            <a:r>
              <a:rPr lang="en-US" sz="4800" dirty="0" smtClean="0"/>
              <a:t>6. </a:t>
            </a:r>
            <a:r>
              <a:rPr lang="en-US" sz="6000" b="1" i="1" u="sng" dirty="0" smtClean="0"/>
              <a:t>H</a:t>
            </a:r>
            <a:r>
              <a:rPr lang="en-US" sz="4800" dirty="0" smtClean="0"/>
              <a:t>old on, no matter what!</a:t>
            </a:r>
            <a:endParaRPr lang="en-US" sz="4800" dirty="0"/>
          </a:p>
        </p:txBody>
      </p:sp>
      <p:sp>
        <p:nvSpPr>
          <p:cNvPr id="3" name="Content Placeholder 2"/>
          <p:cNvSpPr>
            <a:spLocks noGrp="1"/>
          </p:cNvSpPr>
          <p:nvPr>
            <p:ph idx="1"/>
          </p:nvPr>
        </p:nvSpPr>
        <p:spPr>
          <a:xfrm>
            <a:off x="252331" y="1171977"/>
            <a:ext cx="11325776" cy="5525037"/>
          </a:xfrm>
        </p:spPr>
        <p:txBody>
          <a:bodyPr>
            <a:normAutofit fontScale="92500" lnSpcReduction="20000"/>
          </a:bodyPr>
          <a:lstStyle/>
          <a:p>
            <a:r>
              <a:rPr lang="en-US" sz="4000" dirty="0" smtClean="0"/>
              <a:t>There will be turbulence on this flight. God doesn’t guarantee a flight without turbulence, but he does guarantee a safe landing. </a:t>
            </a:r>
            <a:r>
              <a:rPr lang="en-US" sz="4000" dirty="0" err="1" smtClean="0"/>
              <a:t>Heb</a:t>
            </a:r>
            <a:r>
              <a:rPr lang="en-US" sz="4000" dirty="0" smtClean="0"/>
              <a:t> 10:35-36.</a:t>
            </a:r>
          </a:p>
          <a:p>
            <a:r>
              <a:rPr lang="en-US" sz="4000" dirty="0" smtClean="0"/>
              <a:t>God rewards those who seek him. Seek him with diligence. Hebrews 11:6</a:t>
            </a:r>
          </a:p>
          <a:p>
            <a:r>
              <a:rPr lang="en-US" sz="4000" dirty="0" smtClean="0"/>
              <a:t>Twice in Revelation 2 John spoke to two angels of churches in Smyrna and Thyatira entreating both of them to “be faithful unto death” and “hold fast what you have”.</a:t>
            </a:r>
          </a:p>
          <a:p>
            <a:r>
              <a:rPr lang="en-US" sz="4000" dirty="0" smtClean="0"/>
              <a:t>It will be worth it. Revelation 21:1-4.</a:t>
            </a:r>
            <a:endParaRPr lang="en-US" sz="4000" dirty="0"/>
          </a:p>
        </p:txBody>
      </p:sp>
    </p:spTree>
    <p:extLst>
      <p:ext uri="{BB962C8B-B14F-4D97-AF65-F5344CB8AC3E}">
        <p14:creationId xmlns:p14="http://schemas.microsoft.com/office/powerpoint/2010/main" val="3848371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001" y="145961"/>
            <a:ext cx="8596668" cy="1320800"/>
          </a:xfrm>
        </p:spPr>
        <p:txBody>
          <a:bodyPr>
            <a:noAutofit/>
          </a:bodyPr>
          <a:lstStyle/>
          <a:p>
            <a:r>
              <a:rPr lang="en-US" sz="4800" dirty="0" smtClean="0"/>
              <a:t>How can we have continual GROWTH in Christ?</a:t>
            </a:r>
            <a:endParaRPr lang="en-US" sz="4800" dirty="0"/>
          </a:p>
        </p:txBody>
      </p:sp>
      <p:sp>
        <p:nvSpPr>
          <p:cNvPr id="3" name="Content Placeholder 2"/>
          <p:cNvSpPr>
            <a:spLocks noGrp="1"/>
          </p:cNvSpPr>
          <p:nvPr>
            <p:ph idx="1"/>
          </p:nvPr>
        </p:nvSpPr>
        <p:spPr>
          <a:xfrm>
            <a:off x="677334" y="1687133"/>
            <a:ext cx="11325776" cy="5061398"/>
          </a:xfrm>
        </p:spPr>
        <p:txBody>
          <a:bodyPr>
            <a:normAutofit fontScale="92500"/>
          </a:bodyPr>
          <a:lstStyle/>
          <a:p>
            <a:r>
              <a:rPr lang="en-US" sz="5000" b="1" u="sng" dirty="0" smtClean="0"/>
              <a:t>G</a:t>
            </a:r>
            <a:r>
              <a:rPr lang="en-US" sz="5000" dirty="0" smtClean="0"/>
              <a:t>o to God daily in prayer!</a:t>
            </a:r>
          </a:p>
          <a:p>
            <a:r>
              <a:rPr lang="en-US" sz="5000" b="1" u="sng" dirty="0" smtClean="0"/>
              <a:t>R</a:t>
            </a:r>
            <a:r>
              <a:rPr lang="en-US" sz="5000" dirty="0" smtClean="0"/>
              <a:t>ead God’s word daily!</a:t>
            </a:r>
          </a:p>
          <a:p>
            <a:r>
              <a:rPr lang="en-US" sz="5000" b="1" u="sng" dirty="0" smtClean="0"/>
              <a:t>O</a:t>
            </a:r>
            <a:r>
              <a:rPr lang="en-US" sz="5000" dirty="0" smtClean="0"/>
              <a:t>bey God, moment by moment!</a:t>
            </a:r>
          </a:p>
          <a:p>
            <a:r>
              <a:rPr lang="en-US" sz="5000" b="1" u="sng" dirty="0" smtClean="0"/>
              <a:t>W</a:t>
            </a:r>
            <a:r>
              <a:rPr lang="en-US" sz="5000" dirty="0" smtClean="0"/>
              <a:t>ork…Hard. Do stuff!</a:t>
            </a:r>
          </a:p>
          <a:p>
            <a:r>
              <a:rPr lang="en-US" sz="5000" b="1" u="sng" dirty="0" smtClean="0"/>
              <a:t>T</a:t>
            </a:r>
            <a:r>
              <a:rPr lang="en-US" sz="5000" dirty="0" smtClean="0"/>
              <a:t>rust God with every detail of your life!</a:t>
            </a:r>
          </a:p>
          <a:p>
            <a:r>
              <a:rPr lang="en-US" sz="5000" b="1" u="sng" dirty="0" smtClean="0"/>
              <a:t>H</a:t>
            </a:r>
            <a:r>
              <a:rPr lang="en-US" sz="5000" dirty="0" smtClean="0"/>
              <a:t>old on, no matter what!</a:t>
            </a:r>
          </a:p>
          <a:p>
            <a:endParaRPr lang="en-US" dirty="0" smtClean="0"/>
          </a:p>
          <a:p>
            <a:endParaRPr lang="en-US" dirty="0"/>
          </a:p>
        </p:txBody>
      </p:sp>
    </p:spTree>
    <p:extLst>
      <p:ext uri="{BB962C8B-B14F-4D97-AF65-F5344CB8AC3E}">
        <p14:creationId xmlns:p14="http://schemas.microsoft.com/office/powerpoint/2010/main" val="5054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915" y="489397"/>
            <a:ext cx="8165206" cy="6181859"/>
          </a:xfrm>
          <a:prstGeom prst="rect">
            <a:avLst/>
          </a:prstGeom>
        </p:spPr>
      </p:pic>
    </p:spTree>
    <p:extLst>
      <p:ext uri="{BB962C8B-B14F-4D97-AF65-F5344CB8AC3E}">
        <p14:creationId xmlns:p14="http://schemas.microsoft.com/office/powerpoint/2010/main" val="2003992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5307" y="167425"/>
            <a:ext cx="8603087" cy="6375043"/>
          </a:xfrm>
          <a:prstGeom prst="rect">
            <a:avLst/>
          </a:prstGeom>
        </p:spPr>
      </p:pic>
    </p:spTree>
    <p:extLst>
      <p:ext uri="{BB962C8B-B14F-4D97-AF65-F5344CB8AC3E}">
        <p14:creationId xmlns:p14="http://schemas.microsoft.com/office/powerpoint/2010/main" val="1725272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0437" y="252748"/>
            <a:ext cx="8275079" cy="6172200"/>
          </a:xfrm>
          <a:prstGeom prst="rect">
            <a:avLst/>
          </a:prstGeom>
        </p:spPr>
      </p:pic>
    </p:spTree>
    <p:extLst>
      <p:ext uri="{BB962C8B-B14F-4D97-AF65-F5344CB8AC3E}">
        <p14:creationId xmlns:p14="http://schemas.microsoft.com/office/powerpoint/2010/main" val="1453053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0"/>
            <a:ext cx="7983828" cy="6858000"/>
          </a:xfrm>
          <a:prstGeom prst="rect">
            <a:avLst/>
          </a:prstGeom>
        </p:spPr>
      </p:pic>
    </p:spTree>
    <p:extLst>
      <p:ext uri="{BB962C8B-B14F-4D97-AF65-F5344CB8AC3E}">
        <p14:creationId xmlns:p14="http://schemas.microsoft.com/office/powerpoint/2010/main" val="3899840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3092" y="197476"/>
            <a:ext cx="8596668" cy="1320800"/>
          </a:xfrm>
        </p:spPr>
        <p:txBody>
          <a:bodyPr>
            <a:normAutofit/>
          </a:bodyPr>
          <a:lstStyle/>
          <a:p>
            <a:pPr algn="ctr"/>
            <a:r>
              <a:rPr lang="en-US" sz="5000" dirty="0" smtClean="0"/>
              <a:t>Life is tough! Get a helmet!</a:t>
            </a:r>
            <a:endParaRPr lang="en-US" sz="5000" dirty="0"/>
          </a:p>
        </p:txBody>
      </p:sp>
      <p:sp>
        <p:nvSpPr>
          <p:cNvPr id="3" name="Content Placeholder 2"/>
          <p:cNvSpPr>
            <a:spLocks noGrp="1"/>
          </p:cNvSpPr>
          <p:nvPr>
            <p:ph idx="1"/>
          </p:nvPr>
        </p:nvSpPr>
        <p:spPr>
          <a:xfrm>
            <a:off x="206061" y="1223492"/>
            <a:ext cx="10985679" cy="5357611"/>
          </a:xfrm>
        </p:spPr>
        <p:txBody>
          <a:bodyPr>
            <a:noAutofit/>
          </a:bodyPr>
          <a:lstStyle/>
          <a:p>
            <a:r>
              <a:rPr lang="en-US" sz="3800" dirty="0" smtClean="0"/>
              <a:t>Life can be filled with many ups and down. </a:t>
            </a:r>
          </a:p>
          <a:p>
            <a:r>
              <a:rPr lang="en-US" sz="3800" dirty="0" smtClean="0"/>
              <a:t>Sometimes those peaks seem all to brief while the valleys are much to long. Genesis 37-41.</a:t>
            </a:r>
          </a:p>
          <a:p>
            <a:r>
              <a:rPr lang="en-US" sz="3800" dirty="0" smtClean="0"/>
              <a:t>Often times if we aren’t careful we might enter a state of “un-growth”. 1Cor 10:12</a:t>
            </a:r>
          </a:p>
          <a:p>
            <a:r>
              <a:rPr lang="en-US" sz="3800" dirty="0" smtClean="0"/>
              <a:t>This is where we kind of plateau or stagnate in our Christianity instead of seeing steady growth. John 15.</a:t>
            </a:r>
            <a:endParaRPr lang="en-US" sz="3800" dirty="0"/>
          </a:p>
        </p:txBody>
      </p:sp>
    </p:spTree>
    <p:extLst>
      <p:ext uri="{BB962C8B-B14F-4D97-AF65-F5344CB8AC3E}">
        <p14:creationId xmlns:p14="http://schemas.microsoft.com/office/powerpoint/2010/main" val="4033520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71461" y="1712890"/>
            <a:ext cx="7766936" cy="4153868"/>
          </a:xfrm>
        </p:spPr>
        <p:txBody>
          <a:bodyPr/>
          <a:lstStyle/>
          <a:p>
            <a:pPr algn="ctr"/>
            <a:r>
              <a:rPr lang="en-US" sz="6500" dirty="0"/>
              <a:t>6</a:t>
            </a:r>
            <a:r>
              <a:rPr lang="en-US" sz="6500" dirty="0" smtClean="0"/>
              <a:t> EASY tips to make sure that we are involved in CONTINUAL GROWTH in Christ.</a:t>
            </a:r>
            <a:endParaRPr lang="en-US" sz="6500" dirty="0"/>
          </a:p>
        </p:txBody>
      </p:sp>
    </p:spTree>
    <p:extLst>
      <p:ext uri="{BB962C8B-B14F-4D97-AF65-F5344CB8AC3E}">
        <p14:creationId xmlns:p14="http://schemas.microsoft.com/office/powerpoint/2010/main" val="26120379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36113"/>
            <a:ext cx="8596668" cy="1077532"/>
          </a:xfrm>
        </p:spPr>
        <p:txBody>
          <a:bodyPr>
            <a:normAutofit/>
          </a:bodyPr>
          <a:lstStyle/>
          <a:p>
            <a:r>
              <a:rPr lang="en-US" sz="5000" dirty="0" smtClean="0"/>
              <a:t>1. </a:t>
            </a:r>
            <a:r>
              <a:rPr lang="en-US" sz="6000" b="1" i="1" u="sng" dirty="0" smtClean="0"/>
              <a:t>G</a:t>
            </a:r>
            <a:r>
              <a:rPr lang="en-US" sz="5000" dirty="0" smtClean="0"/>
              <a:t>o to God daily in Prayer!</a:t>
            </a:r>
            <a:endParaRPr lang="en-US" sz="5000" dirty="0"/>
          </a:p>
        </p:txBody>
      </p:sp>
      <p:sp>
        <p:nvSpPr>
          <p:cNvPr id="3" name="Content Placeholder 2"/>
          <p:cNvSpPr>
            <a:spLocks noGrp="1"/>
          </p:cNvSpPr>
          <p:nvPr>
            <p:ph idx="1"/>
          </p:nvPr>
        </p:nvSpPr>
        <p:spPr>
          <a:xfrm>
            <a:off x="180303" y="1223493"/>
            <a:ext cx="10457645" cy="5396248"/>
          </a:xfrm>
        </p:spPr>
        <p:txBody>
          <a:bodyPr>
            <a:noAutofit/>
          </a:bodyPr>
          <a:lstStyle/>
          <a:p>
            <a:r>
              <a:rPr lang="en-US" sz="4000" dirty="0" smtClean="0"/>
              <a:t>This is something we should be doing. It’s so easy and so easily neglected. Acts 1:14</a:t>
            </a:r>
          </a:p>
          <a:p>
            <a:r>
              <a:rPr lang="en-US" sz="4000" dirty="0" smtClean="0"/>
              <a:t>John 15:7 – God wants us to abide in Him.</a:t>
            </a:r>
          </a:p>
          <a:p>
            <a:r>
              <a:rPr lang="en-US" sz="4000" dirty="0" smtClean="0"/>
              <a:t>Have a prayerful mindset – 1 </a:t>
            </a:r>
            <a:r>
              <a:rPr lang="en-US" sz="4000" dirty="0" err="1" smtClean="0"/>
              <a:t>Thess</a:t>
            </a:r>
            <a:r>
              <a:rPr lang="en-US" sz="4000" dirty="0" smtClean="0"/>
              <a:t> 5:17</a:t>
            </a:r>
          </a:p>
          <a:p>
            <a:r>
              <a:rPr lang="en-US" sz="4000" dirty="0" smtClean="0"/>
              <a:t>Don’t make prayer harder than it’s supposed to be. Romans 1:8</a:t>
            </a:r>
          </a:p>
          <a:p>
            <a:r>
              <a:rPr lang="en-US" sz="4000" dirty="0" smtClean="0"/>
              <a:t>God is our Father and talking to our Father should bring us peace. James 5:13</a:t>
            </a:r>
            <a:endParaRPr lang="en-US" sz="4000" dirty="0"/>
          </a:p>
        </p:txBody>
      </p:sp>
    </p:spTree>
    <p:extLst>
      <p:ext uri="{BB962C8B-B14F-4D97-AF65-F5344CB8AC3E}">
        <p14:creationId xmlns:p14="http://schemas.microsoft.com/office/powerpoint/2010/main" val="2314558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4608" y="158840"/>
            <a:ext cx="8596668" cy="1320800"/>
          </a:xfrm>
        </p:spPr>
        <p:txBody>
          <a:bodyPr>
            <a:normAutofit fontScale="90000"/>
          </a:bodyPr>
          <a:lstStyle/>
          <a:p>
            <a:r>
              <a:rPr lang="en-US" sz="6000" dirty="0" smtClean="0"/>
              <a:t>2. </a:t>
            </a:r>
            <a:r>
              <a:rPr lang="en-US" sz="6700" b="1" i="1" u="sng" dirty="0" smtClean="0"/>
              <a:t>R</a:t>
            </a:r>
            <a:r>
              <a:rPr lang="en-US" sz="6000" dirty="0" smtClean="0"/>
              <a:t>ead God’s Word Daily!</a:t>
            </a:r>
            <a:endParaRPr lang="en-US" sz="6000" dirty="0"/>
          </a:p>
        </p:txBody>
      </p:sp>
      <p:sp>
        <p:nvSpPr>
          <p:cNvPr id="3" name="Content Placeholder 2"/>
          <p:cNvSpPr>
            <a:spLocks noGrp="1"/>
          </p:cNvSpPr>
          <p:nvPr>
            <p:ph idx="1"/>
          </p:nvPr>
        </p:nvSpPr>
        <p:spPr>
          <a:xfrm>
            <a:off x="103030" y="1326524"/>
            <a:ext cx="10779617" cy="5357611"/>
          </a:xfrm>
        </p:spPr>
        <p:txBody>
          <a:bodyPr>
            <a:noAutofit/>
          </a:bodyPr>
          <a:lstStyle/>
          <a:p>
            <a:r>
              <a:rPr lang="en-US" sz="4000" dirty="0" smtClean="0"/>
              <a:t>Again, here is one of those things that we all agree on, but rarely devote ourselves to! Acts 2:42. Psalm 118:48. Acts 17:11</a:t>
            </a:r>
          </a:p>
          <a:p>
            <a:r>
              <a:rPr lang="en-US" sz="4000" b="1" u="sng" dirty="0" smtClean="0"/>
              <a:t>Make</a:t>
            </a:r>
            <a:r>
              <a:rPr lang="en-US" sz="4000" dirty="0" smtClean="0"/>
              <a:t> time to not only “read” God’s word, but to study it and then put it into practice. </a:t>
            </a:r>
          </a:p>
          <a:p>
            <a:r>
              <a:rPr lang="en-US" sz="4000" dirty="0" smtClean="0"/>
              <a:t>It’s been said and theorized that a habit can be made or broken in as short a time as two weeks. Ezra 7:10</a:t>
            </a:r>
            <a:endParaRPr lang="en-US" sz="4000" dirty="0"/>
          </a:p>
        </p:txBody>
      </p:sp>
    </p:spTree>
    <p:extLst>
      <p:ext uri="{BB962C8B-B14F-4D97-AF65-F5344CB8AC3E}">
        <p14:creationId xmlns:p14="http://schemas.microsoft.com/office/powerpoint/2010/main" val="66736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141</TotalTime>
  <Words>670</Words>
  <Application>Microsoft Office PowerPoint</Application>
  <PresentationFormat>Widescreen</PresentationFormat>
  <Paragraphs>43</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Trebuchet MS</vt:lpstr>
      <vt:lpstr>Wingdings 3</vt:lpstr>
      <vt:lpstr>Facet</vt:lpstr>
      <vt:lpstr>How to Keep Growing as a Christian!</vt:lpstr>
      <vt:lpstr>PowerPoint Presentation</vt:lpstr>
      <vt:lpstr>PowerPoint Presentation</vt:lpstr>
      <vt:lpstr>PowerPoint Presentation</vt:lpstr>
      <vt:lpstr>PowerPoint Presentation</vt:lpstr>
      <vt:lpstr>Life is tough! Get a helmet!</vt:lpstr>
      <vt:lpstr>6 EASY tips to make sure that we are involved in CONTINUAL GROWTH in Christ.</vt:lpstr>
      <vt:lpstr>1. Go to God daily in Prayer!</vt:lpstr>
      <vt:lpstr>2. Read God’s Word Daily!</vt:lpstr>
      <vt:lpstr>3. Obey God, moment by moment!</vt:lpstr>
      <vt:lpstr>4. Work…Hard. Do stuff!</vt:lpstr>
      <vt:lpstr>5. Trust God with every detail of your life!</vt:lpstr>
      <vt:lpstr>6. Hold on, no matter what!</vt:lpstr>
      <vt:lpstr>How can we have continual GROWTH in Christ?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Keep Growing as a Christian!</dc:title>
  <dc:creator>Chris Pressnell</dc:creator>
  <cp:lastModifiedBy>Chris Pressnell</cp:lastModifiedBy>
  <cp:revision>15</cp:revision>
  <dcterms:created xsi:type="dcterms:W3CDTF">2015-06-14T01:57:18Z</dcterms:created>
  <dcterms:modified xsi:type="dcterms:W3CDTF">2015-06-14T14:31:23Z</dcterms:modified>
</cp:coreProperties>
</file>