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6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6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7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9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7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7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5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8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8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2E5B-5C71-49A9-ACF4-D4FBD2399A91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06FA-D102-4E19-BE16-13B9924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7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958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II Corinthians 5:10</a:t>
            </a:r>
          </a:p>
          <a:p>
            <a:pPr marL="685800" lvl="2">
              <a:spcBef>
                <a:spcPts val="1000"/>
              </a:spcBef>
            </a:pPr>
            <a:r>
              <a:rPr lang="en-US" sz="3200" i="1" dirty="0" smtClean="0">
                <a:solidFill>
                  <a:schemeClr val="bg1"/>
                </a:solidFill>
              </a:rPr>
              <a:t>“For we must all appear before </a:t>
            </a:r>
            <a:r>
              <a:rPr lang="en-US" sz="3200" b="1" i="1" u="sng" dirty="0" smtClean="0">
                <a:solidFill>
                  <a:schemeClr val="bg1"/>
                </a:solidFill>
              </a:rPr>
              <a:t>the judgment seat of Christ</a:t>
            </a:r>
            <a:r>
              <a:rPr lang="en-US" sz="3200" i="1" dirty="0" smtClean="0">
                <a:solidFill>
                  <a:schemeClr val="bg1"/>
                </a:solidFill>
              </a:rPr>
              <a:t>, so that each one may receive what is due for what he has done in the body, whether good or bad.”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People don’t like to be judged.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People want to be able to do whatever they want with no one to tell them </a:t>
            </a:r>
            <a:r>
              <a:rPr lang="en-US" sz="3600" dirty="0" smtClean="0">
                <a:solidFill>
                  <a:schemeClr val="bg1"/>
                </a:solidFill>
              </a:rPr>
              <a:t>that what they are doing is wrong.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One day though there is going to be a judgment.-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Heb. 9:27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5" y="329406"/>
            <a:ext cx="5395175" cy="1397000"/>
          </a:xfrm>
        </p:spPr>
      </p:pic>
    </p:spTree>
    <p:extLst>
      <p:ext uri="{BB962C8B-B14F-4D97-AF65-F5344CB8AC3E}">
        <p14:creationId xmlns:p14="http://schemas.microsoft.com/office/powerpoint/2010/main" val="262768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olonna MT" panose="04020805060202030203" pitchFamily="82" charset="0"/>
              </a:rPr>
              <a:t>OUR JUDGE</a:t>
            </a:r>
            <a:endParaRPr lang="en-US" sz="6000" b="1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n-US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Jesus Christ</a:t>
            </a:r>
          </a:p>
          <a:p>
            <a:pPr lvl="2"/>
            <a:r>
              <a:rPr lang="en-US" sz="36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Acts 10:42- </a:t>
            </a:r>
            <a:r>
              <a:rPr lang="en-US" sz="36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Peter states that Jesus has been appointed by God to judge the living and the dead.</a:t>
            </a:r>
          </a:p>
          <a:p>
            <a:pPr lvl="2"/>
            <a:r>
              <a:rPr lang="en-US" sz="36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Matt. 25:31-34, 41-</a:t>
            </a:r>
            <a:r>
              <a:rPr lang="en-US" sz="36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Jesus says that he is going to officiate over the Judgment.</a:t>
            </a:r>
          </a:p>
          <a:p>
            <a:pPr lvl="2"/>
            <a:r>
              <a:rPr lang="en-US" sz="36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Rev. 22:12-20-</a:t>
            </a:r>
            <a:r>
              <a:rPr lang="en-US" sz="36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Jesus said he is coming to judge.</a:t>
            </a:r>
            <a:endParaRPr lang="en-US" sz="4000" b="1" u="sng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lvl="2"/>
            <a:endParaRPr lang="en-US" sz="4000" dirty="0" smtClean="0">
              <a:solidFill>
                <a:schemeClr val="bg1"/>
              </a:solidFill>
              <a:latin typeface="Colonna MT" panose="04020805060202030203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5" y="329406"/>
            <a:ext cx="5395175" cy="1397000"/>
          </a:xfrm>
        </p:spPr>
      </p:pic>
    </p:spTree>
    <p:extLst>
      <p:ext uri="{BB962C8B-B14F-4D97-AF65-F5344CB8AC3E}">
        <p14:creationId xmlns:p14="http://schemas.microsoft.com/office/powerpoint/2010/main" val="168626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olonna MT" panose="04020805060202030203" pitchFamily="82" charset="0"/>
              </a:rPr>
              <a:t>OUR JUDGMENT</a:t>
            </a:r>
          </a:p>
          <a:p>
            <a:pPr marL="685800" lvl="2">
              <a:spcBef>
                <a:spcPts val="1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lonna MT" panose="04020805060202030203" pitchFamily="82" charset="0"/>
              </a:rPr>
              <a:t>Based on three things.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RELATIONSHIP</a:t>
            </a:r>
          </a:p>
          <a:p>
            <a:pPr lvl="1"/>
            <a:r>
              <a:rPr lang="en-US" sz="36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With Christ- Eph. </a:t>
            </a:r>
            <a:r>
              <a:rPr lang="en-US" sz="36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1:3-5</a:t>
            </a:r>
            <a:endParaRPr lang="en-US" sz="3600" b="1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lvl="2"/>
            <a:r>
              <a:rPr lang="en-US" sz="3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Sheep or goat- Matt. 25</a:t>
            </a:r>
          </a:p>
          <a:p>
            <a:pPr lvl="2"/>
            <a:r>
              <a:rPr lang="en-US" sz="3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Are you a part of the church (family of God) or not?</a:t>
            </a:r>
          </a:p>
          <a:p>
            <a:pPr lvl="3"/>
            <a:r>
              <a:rPr lang="en-US" sz="30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Gal. 3:26-29</a:t>
            </a:r>
          </a:p>
          <a:p>
            <a:pPr marL="457200" lvl="1" indent="0">
              <a:buNone/>
            </a:pPr>
            <a:endParaRPr lang="en-US" sz="3600" b="1" dirty="0">
              <a:solidFill>
                <a:schemeClr val="bg1"/>
              </a:solidFill>
              <a:latin typeface="Colonna MT" panose="04020805060202030203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5" y="329406"/>
            <a:ext cx="5395175" cy="1397000"/>
          </a:xfrm>
        </p:spPr>
      </p:pic>
    </p:spTree>
    <p:extLst>
      <p:ext uri="{BB962C8B-B14F-4D97-AF65-F5344CB8AC3E}">
        <p14:creationId xmlns:p14="http://schemas.microsoft.com/office/powerpoint/2010/main" val="384849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547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6000" b="1" dirty="0">
                <a:solidFill>
                  <a:prstClr val="white"/>
                </a:solidFill>
                <a:latin typeface="Colonna MT" panose="04020805060202030203" pitchFamily="82" charset="0"/>
              </a:rPr>
              <a:t>OUR JUDGMENT</a:t>
            </a:r>
          </a:p>
          <a:p>
            <a:pPr marL="685800" lvl="2">
              <a:spcBef>
                <a:spcPts val="1000"/>
              </a:spcBef>
            </a:pPr>
            <a:r>
              <a:rPr lang="en-US" sz="3600" b="1" dirty="0">
                <a:solidFill>
                  <a:prstClr val="white"/>
                </a:solidFill>
                <a:latin typeface="Colonna MT" panose="04020805060202030203" pitchFamily="82" charset="0"/>
              </a:rPr>
              <a:t>Based on three things.</a:t>
            </a:r>
          </a:p>
          <a:p>
            <a:pPr marL="742950" indent="-742950">
              <a:buAutoNum type="arabicPeriod" startAt="2"/>
            </a:pPr>
            <a:r>
              <a:rPr lang="en-US" sz="4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RESPECT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For what Jesus taught and </a:t>
            </a:r>
            <a:r>
              <a:rPr lang="en-US" sz="36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who he is.</a:t>
            </a:r>
            <a:endParaRPr lang="en-US" sz="36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John 12:48-50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Jesus’s Word is not just idle talk</a:t>
            </a:r>
            <a:r>
              <a:rPr lang="en-US" sz="36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  It’s not just suggestive ideals. Furthermore,  Jesus is more than a significant historical figure. </a:t>
            </a:r>
            <a:endParaRPr lang="en-US" sz="36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5" y="329406"/>
            <a:ext cx="5395175" cy="1397000"/>
          </a:xfrm>
        </p:spPr>
      </p:pic>
    </p:spTree>
    <p:extLst>
      <p:ext uri="{BB962C8B-B14F-4D97-AF65-F5344CB8AC3E}">
        <p14:creationId xmlns:p14="http://schemas.microsoft.com/office/powerpoint/2010/main" val="79329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5188"/>
          </a:xfrm>
        </p:spPr>
        <p:txBody>
          <a:bodyPr>
            <a:normAutofit/>
          </a:bodyPr>
          <a:lstStyle/>
          <a:p>
            <a:pPr lvl="0"/>
            <a:r>
              <a:rPr lang="en-US" sz="6000" b="1" dirty="0">
                <a:solidFill>
                  <a:prstClr val="white"/>
                </a:solidFill>
                <a:latin typeface="Colonna MT" panose="04020805060202030203" pitchFamily="82" charset="0"/>
              </a:rPr>
              <a:t>OUR </a:t>
            </a:r>
            <a:r>
              <a:rPr lang="en-US" sz="6000" b="1" dirty="0" smtClean="0">
                <a:solidFill>
                  <a:prstClr val="white"/>
                </a:solidFill>
                <a:latin typeface="Colonna MT" panose="04020805060202030203" pitchFamily="82" charset="0"/>
              </a:rPr>
              <a:t>JUDGMENT</a:t>
            </a:r>
          </a:p>
          <a:p>
            <a:pPr lvl="1"/>
            <a:r>
              <a:rPr lang="en-US" sz="3600" b="1" dirty="0" smtClean="0">
                <a:solidFill>
                  <a:prstClr val="white"/>
                </a:solidFill>
                <a:latin typeface="Colonna MT" panose="04020805060202030203" pitchFamily="82" charset="0"/>
              </a:rPr>
              <a:t>Based on three things.</a:t>
            </a:r>
          </a:p>
          <a:p>
            <a:pPr marL="742950" lvl="0" indent="-742950">
              <a:buAutoNum type="arabicPeriod" startAt="3"/>
            </a:pPr>
            <a:r>
              <a:rPr lang="en-US" sz="4000" dirty="0" smtClean="0">
                <a:solidFill>
                  <a:prstClr val="white"/>
                </a:solidFill>
                <a:latin typeface="Baskerville Old Face" panose="02020602080505020303" pitchFamily="18" charset="0"/>
              </a:rPr>
              <a:t>RESPONSIBILITY</a:t>
            </a:r>
          </a:p>
          <a:p>
            <a:pPr lvl="1"/>
            <a:r>
              <a:rPr lang="en-US" sz="3600" dirty="0" smtClean="0">
                <a:solidFill>
                  <a:prstClr val="white"/>
                </a:solidFill>
                <a:latin typeface="Baskerville Old Face" panose="02020602080505020303" pitchFamily="18" charset="0"/>
              </a:rPr>
              <a:t>To live as close to the way Jesus lived.</a:t>
            </a:r>
          </a:p>
          <a:p>
            <a:pPr lvl="1"/>
            <a:r>
              <a:rPr lang="en-US" sz="3600" dirty="0" smtClean="0">
                <a:solidFill>
                  <a:prstClr val="white"/>
                </a:solidFill>
                <a:latin typeface="Baskerville Old Face" panose="02020602080505020303" pitchFamily="18" charset="0"/>
              </a:rPr>
              <a:t>Matt. 25</a:t>
            </a:r>
          </a:p>
          <a:p>
            <a:pPr lvl="1"/>
            <a:r>
              <a:rPr lang="en-US" sz="3600" dirty="0" smtClean="0">
                <a:solidFill>
                  <a:prstClr val="white"/>
                </a:solidFill>
                <a:latin typeface="Baskerville Old Face" panose="02020602080505020303" pitchFamily="18" charset="0"/>
              </a:rPr>
              <a:t>Matt. 16:24</a:t>
            </a:r>
          </a:p>
          <a:p>
            <a:pPr lvl="1"/>
            <a:r>
              <a:rPr lang="en-US" sz="3600" dirty="0" smtClean="0">
                <a:solidFill>
                  <a:prstClr val="white"/>
                </a:solidFill>
                <a:latin typeface="Baskerville Old Face" panose="02020602080505020303" pitchFamily="18" charset="0"/>
              </a:rPr>
              <a:t>II Cor. 5:10</a:t>
            </a:r>
            <a:endParaRPr lang="en-US" sz="3600" dirty="0">
              <a:solidFill>
                <a:prstClr val="white"/>
              </a:solidFill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5" y="329406"/>
            <a:ext cx="5395175" cy="1397000"/>
          </a:xfrm>
        </p:spPr>
      </p:pic>
    </p:spTree>
    <p:extLst>
      <p:ext uri="{BB962C8B-B14F-4D97-AF65-F5344CB8AC3E}">
        <p14:creationId xmlns:p14="http://schemas.microsoft.com/office/powerpoint/2010/main" val="350340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244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Baskerville Old Face</vt:lpstr>
      <vt:lpstr>Calibri</vt:lpstr>
      <vt:lpstr>Calibri Light</vt:lpstr>
      <vt:lpstr>Colonna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14</cp:revision>
  <cp:lastPrinted>2015-06-06T19:21:24Z</cp:lastPrinted>
  <dcterms:created xsi:type="dcterms:W3CDTF">2015-06-05T18:52:20Z</dcterms:created>
  <dcterms:modified xsi:type="dcterms:W3CDTF">2015-06-06T19:21:52Z</dcterms:modified>
</cp:coreProperties>
</file>