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9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5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4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49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33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4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48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77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7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0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0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1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3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1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2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3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F650-CF11-4637-BF32-DCCB60CEF0E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C180-E7F8-416F-BD84-57686019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7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ransloadingsoftware.com/wp-content/uploads/2013/04/Train-Tracks-5000730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8"/>
          <a:stretch/>
        </p:blipFill>
        <p:spPr bwMode="auto">
          <a:xfrm>
            <a:off x="0" y="2358735"/>
            <a:ext cx="9144001" cy="4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3" y="614508"/>
            <a:ext cx="8614064" cy="1325563"/>
          </a:xfrm>
        </p:spPr>
        <p:txBody>
          <a:bodyPr>
            <a:noAutofit/>
          </a:bodyPr>
          <a:lstStyle/>
          <a:p>
            <a:r>
              <a:rPr lang="en-US" sz="5400" b="1" i="1" dirty="0" smtClean="0"/>
              <a:t>Keeping the Train on the Tracks </a:t>
            </a:r>
            <a:endParaRPr lang="en-US" sz="5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112327" y="2805545"/>
            <a:ext cx="3958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Secrets of Decision Making</a:t>
            </a:r>
            <a:endParaRPr lang="en-US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tl1-1.xx.fbcdn.net/hphotos-xfp1/v/t1.0-9/10388067_890633860976186_3190117571341163681_n.jpg?oh=c8875575b0bafd3176f6548e8e61b8d5&amp;oe=5635524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r="3247"/>
          <a:stretch/>
        </p:blipFill>
        <p:spPr bwMode="auto">
          <a:xfrm>
            <a:off x="1309255" y="983030"/>
            <a:ext cx="7834745" cy="587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10" y="1943100"/>
            <a:ext cx="7886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Joel 3:14 </a:t>
            </a:r>
            <a:r>
              <a:rPr lang="en-US" sz="4400" b="1" dirty="0" smtClean="0"/>
              <a:t> </a:t>
            </a:r>
            <a:r>
              <a:rPr lang="en-US" sz="4400" b="1" dirty="0"/>
              <a:t>Multitudes, multitudes in the valley of decision! For the day of the LORD is near in the valley of decision.</a:t>
            </a:r>
          </a:p>
        </p:txBody>
      </p:sp>
    </p:spTree>
    <p:extLst>
      <p:ext uri="{BB962C8B-B14F-4D97-AF65-F5344CB8AC3E}">
        <p14:creationId xmlns:p14="http://schemas.microsoft.com/office/powerpoint/2010/main" val="13650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036" y="1091043"/>
            <a:ext cx="5808519" cy="5621483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Consider what the Bible says about it.</a:t>
            </a:r>
          </a:p>
          <a:p>
            <a:r>
              <a:rPr lang="en-US" sz="3000" b="1" dirty="0" smtClean="0"/>
              <a:t>Pray about it.</a:t>
            </a:r>
          </a:p>
          <a:p>
            <a:r>
              <a:rPr lang="en-US" sz="3000" b="1" dirty="0" smtClean="0"/>
              <a:t>Pay attention to your conscience.</a:t>
            </a:r>
          </a:p>
          <a:p>
            <a:r>
              <a:rPr lang="en-US" sz="3000" b="1" dirty="0" smtClean="0"/>
              <a:t>Choose what is best for you not others.</a:t>
            </a:r>
          </a:p>
          <a:p>
            <a:r>
              <a:rPr lang="en-US" sz="3000" b="1" dirty="0" smtClean="0"/>
              <a:t>Be realistic.</a:t>
            </a:r>
          </a:p>
          <a:p>
            <a:r>
              <a:rPr lang="en-US" sz="3000" b="1" dirty="0" smtClean="0"/>
              <a:t>Ask for advice.</a:t>
            </a:r>
          </a:p>
          <a:p>
            <a:r>
              <a:rPr lang="en-US" sz="3000" b="1" dirty="0" smtClean="0"/>
              <a:t>Consider if it will bring you peace or problems.</a:t>
            </a:r>
            <a:endParaRPr lang="en-US" sz="3000" b="1" dirty="0"/>
          </a:p>
        </p:txBody>
      </p:sp>
      <p:pic>
        <p:nvPicPr>
          <p:cNvPr id="2052" name="Picture 4" descr="https://s-media-cache-ak0.pinimg.com/236x/0c/6b/e4/0c6be439e8184e4f1e468725e3e15e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64" y="72737"/>
            <a:ext cx="2930236" cy="67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203</TotalTime>
  <Words>79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Keeping the Train on the Tracks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Moon</dc:creator>
  <cp:lastModifiedBy>Jason Moon</cp:lastModifiedBy>
  <cp:revision>8</cp:revision>
  <dcterms:created xsi:type="dcterms:W3CDTF">2015-06-17T13:25:24Z</dcterms:created>
  <dcterms:modified xsi:type="dcterms:W3CDTF">2015-06-17T21:26:02Z</dcterms:modified>
</cp:coreProperties>
</file>