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2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8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8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7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0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0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1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0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CAE1-97DE-47E0-8031-1115F64B98D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FBD51-9B34-49E9-B185-142AE68E1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878" y="365125"/>
            <a:ext cx="6768921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to reform our people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48125" cy="2686050"/>
          </a:xfrm>
        </p:spPr>
      </p:pic>
      <p:sp>
        <p:nvSpPr>
          <p:cNvPr id="5" name="TextBox 4"/>
          <p:cNvSpPr txBox="1"/>
          <p:nvPr/>
        </p:nvSpPr>
        <p:spPr>
          <a:xfrm>
            <a:off x="464234" y="3066757"/>
            <a:ext cx="114370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Text: Ezra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536, Cyrus sent the exiles back to Jerusalem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458, Ezra returned with a  second group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Ezra was a scribe (expert of the Law)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He observed that the Jews had fallen away from God again.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Let’s look at how Ezra was able to help reform his nation.  What can we do to reform ours. </a:t>
            </a:r>
          </a:p>
        </p:txBody>
      </p:sp>
    </p:spTree>
    <p:extLst>
      <p:ext uri="{BB962C8B-B14F-4D97-AF65-F5344CB8AC3E}">
        <p14:creationId xmlns:p14="http://schemas.microsoft.com/office/powerpoint/2010/main" val="381112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757" y="365125"/>
            <a:ext cx="6756041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reform our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3" y="2869809"/>
            <a:ext cx="11577710" cy="3742006"/>
          </a:xfrm>
        </p:spPr>
        <p:txBody>
          <a:bodyPr>
            <a:normAutofit/>
          </a:bodyPr>
          <a:lstStyle/>
          <a:p>
            <a:r>
              <a:rPr lang="en-US" i="1" dirty="0" smtClean="0"/>
              <a:t>If I want to reform our people then…………….</a:t>
            </a:r>
          </a:p>
          <a:p>
            <a:pPr marL="0" indent="0" algn="ctr">
              <a:buNone/>
            </a:pPr>
            <a:r>
              <a:rPr lang="en-US" sz="3600" b="1" i="1" dirty="0" smtClean="0"/>
              <a:t>MY KNOWLEDGE OF GOD’S WILL HAS TO BE ADEQUATE</a:t>
            </a:r>
          </a:p>
          <a:p>
            <a:r>
              <a:rPr lang="en-US" sz="3200" dirty="0" smtClean="0"/>
              <a:t>Ezra 7:6,10,12</a:t>
            </a:r>
          </a:p>
          <a:p>
            <a:r>
              <a:rPr lang="en-US" sz="3200" dirty="0" smtClean="0"/>
              <a:t>II Tim. 2:15</a:t>
            </a:r>
          </a:p>
          <a:p>
            <a:r>
              <a:rPr lang="en-US" sz="3200" dirty="0" smtClean="0"/>
              <a:t>II Tim. 3:16</a:t>
            </a:r>
          </a:p>
          <a:p>
            <a:r>
              <a:rPr lang="en-US" sz="3200" dirty="0" smtClean="0"/>
              <a:t>Heb. 5:11-13</a:t>
            </a:r>
            <a:endParaRPr lang="en-US" sz="32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65125"/>
            <a:ext cx="67818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reform our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869809"/>
            <a:ext cx="11591778" cy="3770142"/>
          </a:xfrm>
        </p:spPr>
        <p:txBody>
          <a:bodyPr/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If I want to reform our people then</a:t>
            </a:r>
            <a:r>
              <a:rPr lang="en-US" i="1" dirty="0" smtClean="0">
                <a:solidFill>
                  <a:prstClr val="black"/>
                </a:solidFill>
              </a:rPr>
              <a:t>…………….</a:t>
            </a:r>
          </a:p>
          <a:p>
            <a:pPr marL="0" lvl="0" indent="0" algn="ctr">
              <a:buNone/>
            </a:pPr>
            <a:r>
              <a:rPr lang="en-US" sz="3600" b="1" i="1" dirty="0" smtClean="0">
                <a:solidFill>
                  <a:prstClr val="black"/>
                </a:solidFill>
              </a:rPr>
              <a:t>MY DESIRE TO TEACH GOD’S WILL HAS TO BE REAL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Ezra 7:6-10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Col. 3:16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I Tim. 4:11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II Tim. 2:4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5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65125"/>
            <a:ext cx="67818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reform our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869809"/>
            <a:ext cx="11605845" cy="3784210"/>
          </a:xfrm>
        </p:spPr>
        <p:txBody>
          <a:bodyPr/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If I want to reform our people then</a:t>
            </a:r>
            <a:r>
              <a:rPr lang="en-US" i="1" dirty="0" smtClean="0">
                <a:solidFill>
                  <a:prstClr val="black"/>
                </a:solidFill>
              </a:rPr>
              <a:t>…………….</a:t>
            </a:r>
          </a:p>
          <a:p>
            <a:pPr marL="0" lvl="0" indent="0" algn="ctr">
              <a:buNone/>
            </a:pPr>
            <a:r>
              <a:rPr lang="en-US" sz="3600" b="1" i="1" dirty="0" smtClean="0">
                <a:solidFill>
                  <a:prstClr val="black"/>
                </a:solidFill>
              </a:rPr>
              <a:t>MY SINCERITY ABOUT THE CONSEQUENCES OF SIN HAS TO BE KNOWN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Ezra 9:1-6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Ezra 10:1-6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People need to see how passionately we feel about righteousness.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65125"/>
            <a:ext cx="67818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reform our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2897945"/>
            <a:ext cx="11676185" cy="3784209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If I want to reform our people then</a:t>
            </a:r>
            <a:r>
              <a:rPr lang="en-US" i="1" dirty="0" smtClean="0">
                <a:solidFill>
                  <a:prstClr val="black"/>
                </a:solidFill>
              </a:rPr>
              <a:t>…………….</a:t>
            </a:r>
          </a:p>
          <a:p>
            <a:pPr marL="0" lvl="0" indent="0" algn="ctr">
              <a:buNone/>
            </a:pPr>
            <a:r>
              <a:rPr lang="en-US" sz="3600" b="1" i="1" dirty="0" smtClean="0">
                <a:solidFill>
                  <a:prstClr val="black"/>
                </a:solidFill>
              </a:rPr>
              <a:t>MY DOING GOD’S WILL HAS TO TAKE PRIORITY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Ezra 10:3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Deut. 26:16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Josh 1:8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Acts 5:29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Matt. 10:37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 Theme</vt:lpstr>
      <vt:lpstr>How to reform our people</vt:lpstr>
      <vt:lpstr>How to reform our people</vt:lpstr>
      <vt:lpstr>How to reform our people</vt:lpstr>
      <vt:lpstr>How to reform our people</vt:lpstr>
      <vt:lpstr>How to reform our people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reform our people</dc:title>
  <dc:creator>Chris Pressnell</dc:creator>
  <cp:lastModifiedBy>Chris Pressnell</cp:lastModifiedBy>
  <cp:revision>3</cp:revision>
  <dcterms:created xsi:type="dcterms:W3CDTF">2015-04-21T20:11:00Z</dcterms:created>
  <dcterms:modified xsi:type="dcterms:W3CDTF">2015-04-21T20:25:12Z</dcterms:modified>
</cp:coreProperties>
</file>