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8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C96D73-070F-4F2B-A0FF-EE946276F868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CB75CD-D7FD-4A52-B908-A0FE0A262B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Freestyle Script" pitchFamily="66" charset="0"/>
              </a:rPr>
              <a:t>Serving the Lord with Gladness:</a:t>
            </a:r>
            <a:br>
              <a:rPr lang="en-US" dirty="0" smtClean="0">
                <a:latin typeface="Freestyle Script" pitchFamily="66" charset="0"/>
              </a:rPr>
            </a:br>
            <a:r>
              <a:rPr lang="en-US" sz="3600" dirty="0" smtClean="0">
                <a:latin typeface="Berlin Sans FB Demi" pitchFamily="34" charset="0"/>
              </a:rPr>
              <a:t>GETTING MORE OUT OF THE PREACHING</a:t>
            </a:r>
            <a:endParaRPr lang="en-US" sz="3600" dirty="0"/>
          </a:p>
        </p:txBody>
      </p:sp>
      <p:pic>
        <p:nvPicPr>
          <p:cNvPr id="4" name="Content Placeholder 3" descr="caught_asleep_in_chur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1767"/>
          <a:stretch>
            <a:fillRect/>
          </a:stretch>
        </p:blipFill>
        <p:spPr>
          <a:xfrm>
            <a:off x="914400" y="1276350"/>
            <a:ext cx="7010400" cy="2736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81000" y="4066282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 GOOD SIGN THAT YOUR PREACHER CAUGHT YOU NAPPING DURING SERVICES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Freestyle Script" pitchFamily="66" charset="0"/>
              </a:rPr>
              <a:t>Serving the Lord with Gladness:</a:t>
            </a:r>
            <a:br>
              <a:rPr lang="en-US" dirty="0" smtClean="0">
                <a:latin typeface="Freestyle Script" pitchFamily="66" charset="0"/>
              </a:rPr>
            </a:br>
            <a:r>
              <a:rPr lang="en-US" sz="3600" dirty="0" smtClean="0">
                <a:latin typeface="Berlin Sans FB Demi" pitchFamily="34" charset="0"/>
              </a:rPr>
              <a:t>GETTING MORE OUT OF THE PREACHING</a:t>
            </a:r>
            <a:endParaRPr lang="en-US" sz="3600" dirty="0">
              <a:latin typeface="Berlin Sans FB Demi" pitchFamily="34" charset="0"/>
            </a:endParaRPr>
          </a:p>
        </p:txBody>
      </p:sp>
      <p:pic>
        <p:nvPicPr>
          <p:cNvPr id="5" name="Content Placeholder 4" descr="aslee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305050"/>
            <a:ext cx="6477000" cy="2705100"/>
          </a:xfrm>
        </p:spPr>
      </p:pic>
      <p:sp>
        <p:nvSpPr>
          <p:cNvPr id="6146" name="AutoShape 2" descr="http://www.google.com/url?sa=i&amp;source=images&amp;cd=&amp;ved=0CAUQjBw&amp;url=https%3A%2F%2Falccorting.files.wordpress.com%2F2013%2F03%2Fasleep.png&amp;ei=BRYpVeO_MompgwTPm4OICQ&amp;psig=AFQjCNE03-A9t_jdoX_PSwKRrrliUbRAIA&amp;ust=1428842373902901"/>
          <p:cNvSpPr>
            <a:spLocks noChangeAspect="1" noChangeArrowheads="1"/>
          </p:cNvSpPr>
          <p:nvPr/>
        </p:nvSpPr>
        <p:spPr bwMode="auto">
          <a:xfrm>
            <a:off x="63500" y="-102394"/>
            <a:ext cx="3048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0015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Text: II Tim. 4:2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How does the preaching affect you?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714751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oper Black" pitchFamily="18" charset="0"/>
              </a:rPr>
              <a:t>BORED!!</a:t>
            </a:r>
            <a:endParaRPr lang="en-US" sz="6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Freestyle Script" pitchFamily="66" charset="0"/>
              </a:rPr>
              <a:t>Serving the Lord with Gladness:</a:t>
            </a:r>
            <a:br>
              <a:rPr lang="en-US" dirty="0" smtClean="0">
                <a:latin typeface="Freestyle Script" pitchFamily="66" charset="0"/>
              </a:rPr>
            </a:br>
            <a:r>
              <a:rPr lang="en-US" sz="3600" dirty="0" smtClean="0">
                <a:latin typeface="Berlin Sans FB Demi" pitchFamily="34" charset="0"/>
              </a:rPr>
              <a:t>GETTING MORE OUT OF THE PREACHING</a:t>
            </a:r>
            <a:endParaRPr lang="en-US" sz="3600" dirty="0"/>
          </a:p>
        </p:txBody>
      </p:sp>
      <p:pic>
        <p:nvPicPr>
          <p:cNvPr id="4" name="Content Placeholder 3" descr="liste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242028"/>
            <a:ext cx="7467600" cy="3768122"/>
          </a:xfrm>
        </p:spPr>
      </p:pic>
      <p:sp>
        <p:nvSpPr>
          <p:cNvPr id="5" name="TextBox 4"/>
          <p:cNvSpPr txBox="1"/>
          <p:nvPr/>
        </p:nvSpPr>
        <p:spPr>
          <a:xfrm>
            <a:off x="2514600" y="325755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ooper Black" pitchFamily="18" charset="0"/>
              </a:rPr>
              <a:t>Informed &amp; Engaged!!</a:t>
            </a:r>
            <a:endParaRPr lang="en-US" sz="44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Freestyle Script" pitchFamily="66" charset="0"/>
              </a:rPr>
              <a:t>Serving the Lord with Gladness:</a:t>
            </a:r>
            <a:br>
              <a:rPr lang="en-US" dirty="0" smtClean="0">
                <a:latin typeface="Freestyle Script" pitchFamily="66" charset="0"/>
              </a:rPr>
            </a:br>
            <a:r>
              <a:rPr lang="en-US" sz="3600" dirty="0" smtClean="0">
                <a:latin typeface="Berlin Sans FB Demi" pitchFamily="34" charset="0"/>
              </a:rPr>
              <a:t>GETTING MORE OUT OF THE PREACHING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733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need to appreciate the </a:t>
            </a:r>
            <a:r>
              <a:rPr lang="en-US" b="1" u="sng" dirty="0" smtClean="0"/>
              <a:t>benefits</a:t>
            </a:r>
            <a:r>
              <a:rPr lang="en-US" dirty="0" smtClean="0"/>
              <a:t> of preaching.</a:t>
            </a:r>
          </a:p>
          <a:p>
            <a:r>
              <a:rPr lang="en-US" dirty="0" smtClean="0"/>
              <a:t>Preaching can be ……………………</a:t>
            </a:r>
          </a:p>
          <a:p>
            <a:pPr algn="ctr">
              <a:buNone/>
            </a:pPr>
            <a:r>
              <a:rPr lang="en-US" b="1" dirty="0" smtClean="0">
                <a:latin typeface="Eras Bold ITC" pitchFamily="34" charset="0"/>
              </a:rPr>
              <a:t>A BLESSING TO THE HEARER</a:t>
            </a:r>
          </a:p>
          <a:p>
            <a:r>
              <a:rPr lang="en-US" sz="3000" dirty="0" smtClean="0"/>
              <a:t>Romans 10:14-17, John 20:30-31</a:t>
            </a:r>
          </a:p>
          <a:p>
            <a:pPr algn="ctr">
              <a:buNone/>
            </a:pPr>
            <a:r>
              <a:rPr lang="en-US" dirty="0" smtClean="0">
                <a:latin typeface="Eras Bold ITC" pitchFamily="34" charset="0"/>
              </a:rPr>
              <a:t>CONVICTING TO THE HEARER</a:t>
            </a:r>
          </a:p>
          <a:p>
            <a:r>
              <a:rPr lang="en-US" sz="3000" dirty="0" smtClean="0">
                <a:latin typeface="+mj-lt"/>
              </a:rPr>
              <a:t>Acts 2:37</a:t>
            </a:r>
          </a:p>
          <a:p>
            <a:r>
              <a:rPr lang="en-US" sz="3000" dirty="0" smtClean="0">
                <a:latin typeface="+mj-lt"/>
              </a:rPr>
              <a:t>Have you ever felt </a:t>
            </a:r>
            <a:r>
              <a:rPr lang="en-US" sz="3000" b="1" u="sng" dirty="0" smtClean="0">
                <a:latin typeface="+mj-lt"/>
              </a:rPr>
              <a:t>guilty</a:t>
            </a:r>
            <a:r>
              <a:rPr lang="en-US" sz="3000" dirty="0" smtClean="0">
                <a:latin typeface="+mj-lt"/>
              </a:rPr>
              <a:t> after listening to a sermon?</a:t>
            </a:r>
            <a:endParaRPr lang="en-US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Freestyle Script" pitchFamily="66" charset="0"/>
              </a:rPr>
              <a:t>Serving the Lord with Gladness:</a:t>
            </a:r>
            <a:br>
              <a:rPr lang="en-US" dirty="0" smtClean="0">
                <a:latin typeface="Freestyle Script" pitchFamily="66" charset="0"/>
              </a:rPr>
            </a:br>
            <a:r>
              <a:rPr lang="en-US" sz="3600" dirty="0" smtClean="0">
                <a:latin typeface="Berlin Sans FB Demi" pitchFamily="34" charset="0"/>
              </a:rPr>
              <a:t>GETTING MORE OUT OF THE PREACHING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/>
          <a:lstStyle/>
          <a:p>
            <a:r>
              <a:rPr lang="en-US" dirty="0" smtClean="0"/>
              <a:t>Preaching can be ……………………</a:t>
            </a:r>
          </a:p>
          <a:p>
            <a:pPr algn="ctr">
              <a:buNone/>
            </a:pPr>
            <a:r>
              <a:rPr lang="en-US" dirty="0" smtClean="0">
                <a:latin typeface="Eras Bold ITC" pitchFamily="34" charset="0"/>
              </a:rPr>
              <a:t>EDUCATING TO THE HEARER</a:t>
            </a:r>
          </a:p>
          <a:p>
            <a:pPr>
              <a:spcBef>
                <a:spcPts val="300"/>
              </a:spcBef>
            </a:pPr>
            <a:r>
              <a:rPr lang="en-US" sz="3000" dirty="0" smtClean="0">
                <a:latin typeface="+mj-lt"/>
              </a:rPr>
              <a:t>Learn how to become a </a:t>
            </a:r>
            <a:r>
              <a:rPr lang="en-US" sz="3000" b="1" u="sng" dirty="0" smtClean="0">
                <a:latin typeface="+mj-lt"/>
              </a:rPr>
              <a:t>Christian.</a:t>
            </a:r>
          </a:p>
          <a:p>
            <a:pPr>
              <a:spcBef>
                <a:spcPts val="300"/>
              </a:spcBef>
            </a:pPr>
            <a:r>
              <a:rPr lang="en-US" sz="3000" dirty="0" smtClean="0">
                <a:latin typeface="+mj-lt"/>
              </a:rPr>
              <a:t>Learn how to become a</a:t>
            </a:r>
            <a:r>
              <a:rPr lang="en-US" sz="3000" b="1" dirty="0">
                <a:latin typeface="+mj-lt"/>
              </a:rPr>
              <a:t> </a:t>
            </a:r>
            <a:r>
              <a:rPr lang="en-US" sz="3000" b="1" u="sng" dirty="0" smtClean="0">
                <a:latin typeface="+mj-lt"/>
              </a:rPr>
              <a:t>better person.</a:t>
            </a:r>
          </a:p>
          <a:p>
            <a:pPr>
              <a:spcBef>
                <a:spcPts val="300"/>
              </a:spcBef>
            </a:pPr>
            <a:r>
              <a:rPr lang="en-US" sz="3000" dirty="0" smtClean="0">
                <a:latin typeface="+mj-lt"/>
              </a:rPr>
              <a:t>Learn how to avoid </a:t>
            </a:r>
            <a:r>
              <a:rPr lang="en-US" sz="3000" b="1" u="sng" dirty="0" smtClean="0">
                <a:latin typeface="+mj-lt"/>
              </a:rPr>
              <a:t>apostasy</a:t>
            </a:r>
            <a:r>
              <a:rPr lang="en-US" sz="3000" dirty="0" smtClean="0">
                <a:latin typeface="+mj-lt"/>
              </a:rPr>
              <a:t>- Heb. 2:1-3</a:t>
            </a:r>
          </a:p>
          <a:p>
            <a:pPr algn="ctr">
              <a:spcBef>
                <a:spcPts val="300"/>
              </a:spcBef>
              <a:buNone/>
            </a:pPr>
            <a:r>
              <a:rPr lang="en-US" dirty="0" smtClean="0">
                <a:latin typeface="Eras Bold ITC" pitchFamily="34" charset="0"/>
              </a:rPr>
              <a:t>INSPIRING TO THE HEARER</a:t>
            </a:r>
          </a:p>
          <a:p>
            <a:pPr>
              <a:spcBef>
                <a:spcPts val="300"/>
              </a:spcBef>
            </a:pPr>
            <a:r>
              <a:rPr lang="en-US" sz="3000" dirty="0" smtClean="0">
                <a:latin typeface="+mj-lt"/>
              </a:rPr>
              <a:t>Acts 2, Colossians 1:3-6</a:t>
            </a:r>
            <a:endParaRPr lang="en-US" sz="3000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Freestyle Script" pitchFamily="66" charset="0"/>
              </a:rPr>
              <a:t>Serving the Lord with Gladness:</a:t>
            </a:r>
            <a:br>
              <a:rPr lang="en-US" dirty="0" smtClean="0">
                <a:latin typeface="Freestyle Script" pitchFamily="66" charset="0"/>
              </a:rPr>
            </a:br>
            <a:r>
              <a:rPr lang="en-US" sz="3600" dirty="0" smtClean="0">
                <a:latin typeface="Berlin Sans FB Demi" pitchFamily="34" charset="0"/>
              </a:rPr>
              <a:t>GETTING MORE OUT OF THE PREACHING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Preaching can be ……………………</a:t>
            </a:r>
          </a:p>
          <a:p>
            <a:pPr algn="ctr">
              <a:buNone/>
            </a:pPr>
            <a:r>
              <a:rPr lang="en-US" dirty="0" smtClean="0">
                <a:latin typeface="Eras Bold ITC" pitchFamily="34" charset="0"/>
              </a:rPr>
              <a:t>ENJOYED MORE WITH A FEW PRACTICAL  APPLICATIONS</a:t>
            </a:r>
            <a:endParaRPr lang="en-US" dirty="0" smtClean="0">
              <a:latin typeface="Eras Bold ITC" pitchFamily="34" charset="0"/>
            </a:endParaRPr>
          </a:p>
          <a:p>
            <a:r>
              <a:rPr lang="en-US" sz="3000" dirty="0" smtClean="0">
                <a:latin typeface="+mj-lt"/>
              </a:rPr>
              <a:t>Listen </a:t>
            </a:r>
            <a:r>
              <a:rPr lang="en-US" sz="3000" b="1" u="sng" dirty="0" smtClean="0">
                <a:latin typeface="+mj-lt"/>
              </a:rPr>
              <a:t>from beginning to end.</a:t>
            </a:r>
          </a:p>
          <a:p>
            <a:r>
              <a:rPr lang="en-US" sz="3000" dirty="0" smtClean="0">
                <a:latin typeface="+mj-lt"/>
              </a:rPr>
              <a:t>Look </a:t>
            </a:r>
            <a:r>
              <a:rPr lang="en-US" sz="3000" b="1" u="sng" dirty="0" smtClean="0">
                <a:latin typeface="+mj-lt"/>
              </a:rPr>
              <a:t>at the preacher.</a:t>
            </a:r>
          </a:p>
          <a:p>
            <a:r>
              <a:rPr lang="en-US" sz="3000" dirty="0" smtClean="0">
                <a:latin typeface="+mj-lt"/>
              </a:rPr>
              <a:t>Read </a:t>
            </a:r>
            <a:r>
              <a:rPr lang="en-US" sz="3000" b="1" u="sng" dirty="0" smtClean="0">
                <a:latin typeface="+mj-lt"/>
              </a:rPr>
              <a:t>along with your Bible.</a:t>
            </a:r>
          </a:p>
          <a:p>
            <a:r>
              <a:rPr lang="en-US" sz="3000" dirty="0" smtClean="0">
                <a:latin typeface="+mj-lt"/>
              </a:rPr>
              <a:t>Listen </a:t>
            </a:r>
            <a:r>
              <a:rPr lang="en-US" sz="3000" b="1" u="sng" dirty="0" smtClean="0">
                <a:latin typeface="+mj-lt"/>
              </a:rPr>
              <a:t>with a mind to act.</a:t>
            </a:r>
            <a:endParaRPr lang="en-US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</TotalTime>
  <Words>181</Words>
  <Application>Microsoft Office PowerPoint</Application>
  <PresentationFormat>On-screen Show (16:9)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Serving the Lord with Gladness: GETTING MORE OUT OF THE PREACHING</vt:lpstr>
      <vt:lpstr>Serving the Lord with Gladness: GETTING MORE OUT OF THE PREACHING</vt:lpstr>
      <vt:lpstr>Serving the Lord with Gladness: GETTING MORE OUT OF THE PREACHING</vt:lpstr>
      <vt:lpstr>Serving the Lord with Gladness: GETTING MORE OUT OF THE PREACHING</vt:lpstr>
      <vt:lpstr>Serving the Lord with Gladness: GETTING MORE OUT OF THE PREACHING</vt:lpstr>
      <vt:lpstr>Serving the Lord with Gladness: GETTING MORE OUT OF THE PREACHING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the Lord with Gladness: GETTING MORE OUT OF THE PREACHING</dc:title>
  <dc:creator>CPressnell</dc:creator>
  <cp:lastModifiedBy>CPressnell</cp:lastModifiedBy>
  <cp:revision>6</cp:revision>
  <dcterms:created xsi:type="dcterms:W3CDTF">2015-04-11T12:37:09Z</dcterms:created>
  <dcterms:modified xsi:type="dcterms:W3CDTF">2015-04-11T13:28:22Z</dcterms:modified>
</cp:coreProperties>
</file>