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00F0475C-D6D1-4120-A60D-960B3A9C8770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798B7E2C-4CFB-4DB1-9382-62E69805EC5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475C-D6D1-4120-A60D-960B3A9C8770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8B7E2C-4CFB-4DB1-9382-62E69805EC5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475C-D6D1-4120-A60D-960B3A9C8770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8B7E2C-4CFB-4DB1-9382-62E69805EC5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475C-D6D1-4120-A60D-960B3A9C8770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8B7E2C-4CFB-4DB1-9382-62E69805EC5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00F0475C-D6D1-4120-A60D-960B3A9C8770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798B7E2C-4CFB-4DB1-9382-62E69805EC55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n-US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0F0475C-D6D1-4120-A60D-960B3A9C8770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98B7E2C-4CFB-4DB1-9382-62E69805EC5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0F0475C-D6D1-4120-A60D-960B3A9C8770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98B7E2C-4CFB-4DB1-9382-62E69805EC55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475C-D6D1-4120-A60D-960B3A9C8770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8B7E2C-4CFB-4DB1-9382-62E69805EC55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475C-D6D1-4120-A60D-960B3A9C8770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8B7E2C-4CFB-4DB1-9382-62E69805EC5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0F0475C-D6D1-4120-A60D-960B3A9C8770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98B7E2C-4CFB-4DB1-9382-62E69805EC5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475C-D6D1-4120-A60D-960B3A9C8770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7E2C-4CFB-4DB1-9382-62E69805EC5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00F0475C-D6D1-4120-A60D-960B3A9C8770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798B7E2C-4CFB-4DB1-9382-62E69805EC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092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How to Become an Instrument of Righteousness</a:t>
            </a:r>
            <a:endParaRPr lang="en-US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Text: Romans 6:12-13</a:t>
            </a:r>
          </a:p>
          <a:p>
            <a:r>
              <a:rPr lang="en-US" sz="3200" dirty="0" smtClean="0"/>
              <a:t>An instrument of God will be the </a:t>
            </a:r>
            <a:r>
              <a:rPr lang="en-US" sz="3200" b="1" u="sng" dirty="0" smtClean="0"/>
              <a:t>salt</a:t>
            </a:r>
            <a:r>
              <a:rPr lang="en-US" sz="3200" dirty="0" smtClean="0"/>
              <a:t> that </a:t>
            </a:r>
            <a:r>
              <a:rPr lang="en-US" sz="3200" b="1" u="sng" dirty="0" smtClean="0"/>
              <a:t>flavors</a:t>
            </a:r>
            <a:r>
              <a:rPr lang="en-US" sz="3200" dirty="0" smtClean="0"/>
              <a:t> the world.  </a:t>
            </a:r>
          </a:p>
          <a:p>
            <a:r>
              <a:rPr lang="en-US" sz="3200" dirty="0" smtClean="0"/>
              <a:t>It will be a </a:t>
            </a:r>
            <a:r>
              <a:rPr lang="en-US" sz="3200" b="1" u="sng" dirty="0" smtClean="0"/>
              <a:t>blessing</a:t>
            </a:r>
            <a:r>
              <a:rPr lang="en-US" sz="3200" dirty="0" smtClean="0"/>
              <a:t> to </a:t>
            </a:r>
            <a:r>
              <a:rPr lang="en-US" sz="3200" b="1" u="sng" dirty="0" smtClean="0"/>
              <a:t>humanity.</a:t>
            </a:r>
            <a:endParaRPr lang="en-US" sz="3200" dirty="0" smtClean="0"/>
          </a:p>
          <a:p>
            <a:r>
              <a:rPr lang="en-US" sz="3200" dirty="0" smtClean="0"/>
              <a:t>How do we get to this point?</a:t>
            </a:r>
          </a:p>
          <a:p>
            <a:pPr marL="0" indent="0" algn="ctr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SURRENDERING TO GOD COMPLETELY!!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932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How to Become </a:t>
            </a:r>
            <a:r>
              <a:rPr lang="en-US" sz="4000" b="1" dirty="0" smtClean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 </a:t>
            </a:r>
            <a:r>
              <a:rPr lang="en-US" sz="4000" b="1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Instrument of Righteousness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sz="3200" i="1" dirty="0" smtClean="0"/>
              <a:t>Surrendering to God includes:</a:t>
            </a:r>
          </a:p>
          <a:p>
            <a:pPr marL="0" indent="0" algn="ctr">
              <a:buNone/>
            </a:pPr>
            <a:r>
              <a:rPr lang="en-US" sz="4000" b="1" dirty="0" smtClean="0"/>
              <a:t>SEEKING</a:t>
            </a:r>
          </a:p>
          <a:p>
            <a:r>
              <a:rPr lang="en-US" sz="3200" b="1" dirty="0" smtClean="0"/>
              <a:t>Matt. 6:33</a:t>
            </a:r>
          </a:p>
          <a:p>
            <a:pPr marL="857250" lvl="2" indent="-457200">
              <a:buFont typeface="Arial" panose="020B0604020202020204" pitchFamily="34" charset="0"/>
              <a:buChar char="•"/>
            </a:pPr>
            <a:r>
              <a:rPr lang="en-US" sz="3000" b="1" dirty="0"/>
              <a:t>Seeking to serve, then be </a:t>
            </a:r>
            <a:r>
              <a:rPr lang="en-US" sz="3000" b="1" dirty="0" smtClean="0"/>
              <a:t>served</a:t>
            </a:r>
          </a:p>
          <a:p>
            <a:pPr marL="857250" lvl="2" indent="-457200">
              <a:buFont typeface="Arial" panose="020B0604020202020204" pitchFamily="34" charset="0"/>
              <a:buChar char="•"/>
            </a:pPr>
            <a:r>
              <a:rPr lang="en-US" sz="3000" b="1" dirty="0" smtClean="0"/>
              <a:t>Acts 17:26-27</a:t>
            </a:r>
            <a:endParaRPr lang="en-US" sz="3000" b="1" dirty="0"/>
          </a:p>
          <a:p>
            <a:r>
              <a:rPr lang="en-US" sz="3200" b="1" dirty="0" smtClean="0"/>
              <a:t>Matt. 7:7-8</a:t>
            </a:r>
          </a:p>
          <a:p>
            <a:r>
              <a:rPr lang="en-US" sz="3200" b="1" dirty="0" smtClean="0"/>
              <a:t>Matt. 5:6</a:t>
            </a:r>
          </a:p>
          <a:p>
            <a:pPr marL="0" indent="0">
              <a:buNone/>
            </a:pPr>
            <a:endParaRPr lang="en-US" sz="3200" b="1" dirty="0" smtClean="0"/>
          </a:p>
          <a:p>
            <a:pPr lvl="1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8111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How to Become </a:t>
            </a:r>
            <a:r>
              <a:rPr lang="en-US" sz="4000" b="1" dirty="0" smtClean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 </a:t>
            </a:r>
            <a:r>
              <a:rPr lang="en-US" sz="4000" b="1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Instrument of Righteousness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i="1" dirty="0">
                <a:solidFill>
                  <a:srgbClr val="3F3F4D"/>
                </a:solidFill>
              </a:rPr>
              <a:t>Surrendering to God includes</a:t>
            </a:r>
            <a:r>
              <a:rPr lang="en-US" sz="3200" i="1" dirty="0" smtClean="0">
                <a:solidFill>
                  <a:srgbClr val="3F3F4D"/>
                </a:solidFill>
              </a:rPr>
              <a:t>:</a:t>
            </a:r>
          </a:p>
          <a:p>
            <a:pPr marL="0" lvl="0" indent="0" algn="ctr">
              <a:buNone/>
            </a:pPr>
            <a:r>
              <a:rPr lang="en-US" sz="4000" b="1" dirty="0" smtClean="0">
                <a:solidFill>
                  <a:srgbClr val="3F3F4D"/>
                </a:solidFill>
              </a:rPr>
              <a:t>SEEING</a:t>
            </a:r>
          </a:p>
          <a:p>
            <a:r>
              <a:rPr lang="en-US" sz="3000" b="1" dirty="0" smtClean="0">
                <a:solidFill>
                  <a:srgbClr val="3F3F4D"/>
                </a:solidFill>
              </a:rPr>
              <a:t>All men not just as human beings but as       eternal souls</a:t>
            </a:r>
          </a:p>
          <a:p>
            <a:r>
              <a:rPr lang="en-US" sz="3000" b="1" dirty="0" smtClean="0">
                <a:solidFill>
                  <a:srgbClr val="3F3F4D"/>
                </a:solidFill>
              </a:rPr>
              <a:t>Something that is valuable</a:t>
            </a:r>
          </a:p>
          <a:p>
            <a:r>
              <a:rPr lang="en-US" sz="3000" b="1" dirty="0" smtClean="0">
                <a:solidFill>
                  <a:srgbClr val="3F3F4D"/>
                </a:solidFill>
              </a:rPr>
              <a:t>Matt. 16:26 and Mark 8:36-37</a:t>
            </a:r>
            <a:endParaRPr lang="en-US" sz="3000" b="1" dirty="0">
              <a:solidFill>
                <a:srgbClr val="3F3F4D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How to Become </a:t>
            </a:r>
            <a:r>
              <a:rPr lang="en-US" sz="4000" b="1" dirty="0" smtClean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an </a:t>
            </a:r>
            <a:r>
              <a:rPr lang="en-US" sz="4000" b="1" dirty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Instrument of Righteousness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i="1" dirty="0">
                <a:solidFill>
                  <a:srgbClr val="3F3F4D"/>
                </a:solidFill>
              </a:rPr>
              <a:t>Surrendering to God includes</a:t>
            </a:r>
            <a:r>
              <a:rPr lang="en-US" sz="3200" i="1" dirty="0" smtClean="0">
                <a:solidFill>
                  <a:srgbClr val="3F3F4D"/>
                </a:solidFill>
              </a:rPr>
              <a:t>:</a:t>
            </a:r>
          </a:p>
          <a:p>
            <a:pPr marL="0" lvl="0" indent="0" algn="ctr">
              <a:buNone/>
            </a:pPr>
            <a:r>
              <a:rPr lang="en-US" sz="4000" b="1" dirty="0" smtClean="0">
                <a:solidFill>
                  <a:srgbClr val="3F3F4D"/>
                </a:solidFill>
              </a:rPr>
              <a:t>SUPPRESSING</a:t>
            </a:r>
          </a:p>
          <a:p>
            <a:r>
              <a:rPr lang="en-US" sz="3000" b="1" dirty="0" smtClean="0">
                <a:solidFill>
                  <a:srgbClr val="3F3F4D"/>
                </a:solidFill>
              </a:rPr>
              <a:t>Unrighteousness</a:t>
            </a:r>
          </a:p>
          <a:p>
            <a:r>
              <a:rPr lang="en-US" sz="3000" b="1" dirty="0" smtClean="0">
                <a:solidFill>
                  <a:srgbClr val="3F3F4D"/>
                </a:solidFill>
              </a:rPr>
              <a:t>Romans 16-18</a:t>
            </a:r>
          </a:p>
          <a:p>
            <a:pPr lvl="1"/>
            <a:r>
              <a:rPr lang="en-US" sz="2600" b="1" dirty="0" smtClean="0">
                <a:solidFill>
                  <a:srgbClr val="3F3F4D"/>
                </a:solidFill>
              </a:rPr>
              <a:t>The unrighteous suppress truth</a:t>
            </a:r>
          </a:p>
          <a:p>
            <a:pPr lvl="1"/>
            <a:r>
              <a:rPr lang="en-US" sz="2600" b="1" dirty="0" smtClean="0">
                <a:solidFill>
                  <a:srgbClr val="3F3F4D"/>
                </a:solidFill>
              </a:rPr>
              <a:t>An instrument of God speaks truth</a:t>
            </a:r>
            <a:endParaRPr lang="en-US" sz="2600" b="1" dirty="0">
              <a:solidFill>
                <a:srgbClr val="3F3F4D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0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</Template>
  <TotalTime>40</TotalTime>
  <Words>136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Macro</vt:lpstr>
      <vt:lpstr>PowerPoint Presentation</vt:lpstr>
      <vt:lpstr>How to Become an Instrument of Righteousness</vt:lpstr>
      <vt:lpstr>How to Become an Instrument of Righteousness</vt:lpstr>
      <vt:lpstr>How to Become an Instrument of Righteousness</vt:lpstr>
      <vt:lpstr>How to Become an Instrument of Righteousness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P</dc:creator>
  <cp:lastModifiedBy>Chris P</cp:lastModifiedBy>
  <cp:revision>4</cp:revision>
  <dcterms:created xsi:type="dcterms:W3CDTF">2014-09-26T19:50:48Z</dcterms:created>
  <dcterms:modified xsi:type="dcterms:W3CDTF">2014-09-26T20:31:06Z</dcterms:modified>
</cp:coreProperties>
</file>